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56" r:id="rId3"/>
    <p:sldId id="257" r:id="rId4"/>
    <p:sldId id="258" r:id="rId5"/>
    <p:sldId id="270" r:id="rId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5C35"/>
    <a:srgbClr val="EE2A38"/>
    <a:srgbClr val="04B0CB"/>
    <a:srgbClr val="6D2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B62A7F-599D-45F7-A0E3-DF33EF719297}" v="475" dt="2021-09-27T13:59:09.7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ana Ivančić" userId="ca07025b-d04b-4d7c-8bd6-4f6a73c0042f" providerId="ADAL" clId="{72B62A7F-599D-45F7-A0E3-DF33EF719297}"/>
    <pc:docChg chg="undo custSel addSld delSld modSld">
      <pc:chgData name="Gordana Ivančić" userId="ca07025b-d04b-4d7c-8bd6-4f6a73c0042f" providerId="ADAL" clId="{72B62A7F-599D-45F7-A0E3-DF33EF719297}" dt="2021-09-27T14:00:24.645" v="795" actId="1076"/>
      <pc:docMkLst>
        <pc:docMk/>
      </pc:docMkLst>
      <pc:sldChg chg="add del">
        <pc:chgData name="Gordana Ivančić" userId="ca07025b-d04b-4d7c-8bd6-4f6a73c0042f" providerId="ADAL" clId="{72B62A7F-599D-45F7-A0E3-DF33EF719297}" dt="2021-09-27T13:35:09.822" v="201" actId="47"/>
        <pc:sldMkLst>
          <pc:docMk/>
          <pc:sldMk cId="119212768" sldId="256"/>
        </pc:sldMkLst>
      </pc:sldChg>
      <pc:sldChg chg="add del">
        <pc:chgData name="Gordana Ivančić" userId="ca07025b-d04b-4d7c-8bd6-4f6a73c0042f" providerId="ADAL" clId="{72B62A7F-599D-45F7-A0E3-DF33EF719297}" dt="2021-09-27T13:28:44.487" v="68" actId="47"/>
        <pc:sldMkLst>
          <pc:docMk/>
          <pc:sldMk cId="212219294" sldId="256"/>
        </pc:sldMkLst>
      </pc:sldChg>
      <pc:sldChg chg="modSp add del">
        <pc:chgData name="Gordana Ivančić" userId="ca07025b-d04b-4d7c-8bd6-4f6a73c0042f" providerId="ADAL" clId="{72B62A7F-599D-45F7-A0E3-DF33EF719297}" dt="2021-09-27T13:48:28.106" v="531" actId="47"/>
        <pc:sldMkLst>
          <pc:docMk/>
          <pc:sldMk cId="455406735" sldId="256"/>
        </pc:sldMkLst>
        <pc:spChg chg="mod">
          <ac:chgData name="Gordana Ivančić" userId="ca07025b-d04b-4d7c-8bd6-4f6a73c0042f" providerId="ADAL" clId="{72B62A7F-599D-45F7-A0E3-DF33EF719297}" dt="2021-09-27T13:45:33.747" v="393" actId="20577"/>
          <ac:spMkLst>
            <pc:docMk/>
            <pc:sldMk cId="455406735" sldId="256"/>
            <ac:spMk id="2" creationId="{4012F1AD-D863-49EC-9AC1-0153CDFD6418}"/>
          </ac:spMkLst>
        </pc:spChg>
      </pc:sldChg>
      <pc:sldChg chg="modSp add del mod">
        <pc:chgData name="Gordana Ivančić" userId="ca07025b-d04b-4d7c-8bd6-4f6a73c0042f" providerId="ADAL" clId="{72B62A7F-599D-45F7-A0E3-DF33EF719297}" dt="2021-09-27T13:31:44.859" v="126" actId="47"/>
        <pc:sldMkLst>
          <pc:docMk/>
          <pc:sldMk cId="1277188077" sldId="256"/>
        </pc:sldMkLst>
        <pc:spChg chg="mod">
          <ac:chgData name="Gordana Ivančić" userId="ca07025b-d04b-4d7c-8bd6-4f6a73c0042f" providerId="ADAL" clId="{72B62A7F-599D-45F7-A0E3-DF33EF719297}" dt="2021-09-27T13:29:16.643" v="78" actId="20577"/>
          <ac:spMkLst>
            <pc:docMk/>
            <pc:sldMk cId="1277188077" sldId="256"/>
            <ac:spMk id="2" creationId="{00000000-0000-0000-0000-000000000000}"/>
          </ac:spMkLst>
        </pc:spChg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1413838638" sldId="256"/>
        </pc:sldMkLst>
      </pc:sldChg>
      <pc:sldChg chg="addSp modSp add del mod setBg">
        <pc:chgData name="Gordana Ivančić" userId="ca07025b-d04b-4d7c-8bd6-4f6a73c0042f" providerId="ADAL" clId="{72B62A7F-599D-45F7-A0E3-DF33EF719297}" dt="2021-09-27T13:45:00.363" v="371" actId="47"/>
        <pc:sldMkLst>
          <pc:docMk/>
          <pc:sldMk cId="1581874998" sldId="256"/>
        </pc:sldMkLst>
        <pc:spChg chg="mod">
          <ac:chgData name="Gordana Ivančić" userId="ca07025b-d04b-4d7c-8bd6-4f6a73c0042f" providerId="ADAL" clId="{72B62A7F-599D-45F7-A0E3-DF33EF719297}" dt="2021-09-27T13:44:05.380" v="370" actId="26606"/>
          <ac:spMkLst>
            <pc:docMk/>
            <pc:sldMk cId="1581874998" sldId="256"/>
            <ac:spMk id="2" creationId="{00000000-0000-0000-0000-000000000000}"/>
          </ac:spMkLst>
        </pc:spChg>
        <pc:spChg chg="add">
          <ac:chgData name="Gordana Ivančić" userId="ca07025b-d04b-4d7c-8bd6-4f6a73c0042f" providerId="ADAL" clId="{72B62A7F-599D-45F7-A0E3-DF33EF719297}" dt="2021-09-27T13:44:05.380" v="370" actId="26606"/>
          <ac:spMkLst>
            <pc:docMk/>
            <pc:sldMk cId="1581874998" sldId="256"/>
            <ac:spMk id="9" creationId="{C83F9D7D-8B7D-49DF-AA94-0A9A8D671027}"/>
          </ac:spMkLst>
        </pc:spChg>
        <pc:spChg chg="add">
          <ac:chgData name="Gordana Ivančić" userId="ca07025b-d04b-4d7c-8bd6-4f6a73c0042f" providerId="ADAL" clId="{72B62A7F-599D-45F7-A0E3-DF33EF719297}" dt="2021-09-27T13:44:05.380" v="370" actId="26606"/>
          <ac:spMkLst>
            <pc:docMk/>
            <pc:sldMk cId="1581874998" sldId="256"/>
            <ac:spMk id="11" creationId="{5707F116-8EC0-4822-9067-186AC8C96EB8}"/>
          </ac:spMkLst>
        </pc:spChg>
        <pc:spChg chg="add">
          <ac:chgData name="Gordana Ivančić" userId="ca07025b-d04b-4d7c-8bd6-4f6a73c0042f" providerId="ADAL" clId="{72B62A7F-599D-45F7-A0E3-DF33EF719297}" dt="2021-09-27T13:44:05.380" v="370" actId="26606"/>
          <ac:spMkLst>
            <pc:docMk/>
            <pc:sldMk cId="1581874998" sldId="256"/>
            <ac:spMk id="13" creationId="{49F1A7E4-819D-4D21-8E8B-32671A9F9853}"/>
          </ac:spMkLst>
        </pc:spChg>
        <pc:spChg chg="add">
          <ac:chgData name="Gordana Ivančić" userId="ca07025b-d04b-4d7c-8bd6-4f6a73c0042f" providerId="ADAL" clId="{72B62A7F-599D-45F7-A0E3-DF33EF719297}" dt="2021-09-27T13:44:05.380" v="370" actId="26606"/>
          <ac:spMkLst>
            <pc:docMk/>
            <pc:sldMk cId="1581874998" sldId="256"/>
            <ac:spMk id="15" creationId="{6D6E3EFD-925A-40CD-8E14-FDD4E6DDC686}"/>
          </ac:spMkLst>
        </pc:spChg>
        <pc:spChg chg="add">
          <ac:chgData name="Gordana Ivančić" userId="ca07025b-d04b-4d7c-8bd6-4f6a73c0042f" providerId="ADAL" clId="{72B62A7F-599D-45F7-A0E3-DF33EF719297}" dt="2021-09-27T13:44:05.380" v="370" actId="26606"/>
          <ac:spMkLst>
            <pc:docMk/>
            <pc:sldMk cId="1581874998" sldId="256"/>
            <ac:spMk id="17" creationId="{3A91C067-F707-44D1-A9C2-9913E6ADC689}"/>
          </ac:spMkLst>
        </pc:spChg>
        <pc:spChg chg="add">
          <ac:chgData name="Gordana Ivančić" userId="ca07025b-d04b-4d7c-8bd6-4f6a73c0042f" providerId="ADAL" clId="{72B62A7F-599D-45F7-A0E3-DF33EF719297}" dt="2021-09-27T13:44:05.380" v="370" actId="26606"/>
          <ac:spMkLst>
            <pc:docMk/>
            <pc:sldMk cId="1581874998" sldId="256"/>
            <ac:spMk id="19" creationId="{DC580C66-5435-4F00-873E-679D3D5049C0}"/>
          </ac:spMkLst>
        </pc:spChg>
        <pc:spChg chg="add">
          <ac:chgData name="Gordana Ivančić" userId="ca07025b-d04b-4d7c-8bd6-4f6a73c0042f" providerId="ADAL" clId="{72B62A7F-599D-45F7-A0E3-DF33EF719297}" dt="2021-09-27T13:44:05.380" v="370" actId="26606"/>
          <ac:spMkLst>
            <pc:docMk/>
            <pc:sldMk cId="1581874998" sldId="256"/>
            <ac:spMk id="21" creationId="{B4AFD177-1A38-4FAE-87D4-840AE22C861C}"/>
          </ac:spMkLst>
        </pc:spChg>
        <pc:spChg chg="add">
          <ac:chgData name="Gordana Ivančić" userId="ca07025b-d04b-4d7c-8bd6-4f6a73c0042f" providerId="ADAL" clId="{72B62A7F-599D-45F7-A0E3-DF33EF719297}" dt="2021-09-27T13:44:05.380" v="370" actId="26606"/>
          <ac:spMkLst>
            <pc:docMk/>
            <pc:sldMk cId="1581874998" sldId="256"/>
            <ac:spMk id="23" creationId="{52329D9A-3D48-4B69-939D-2A480F14786F}"/>
          </ac:spMkLst>
        </pc:spChg>
        <pc:spChg chg="add">
          <ac:chgData name="Gordana Ivančić" userId="ca07025b-d04b-4d7c-8bd6-4f6a73c0042f" providerId="ADAL" clId="{72B62A7F-599D-45F7-A0E3-DF33EF719297}" dt="2021-09-27T13:44:05.380" v="370" actId="26606"/>
          <ac:spMkLst>
            <pc:docMk/>
            <pc:sldMk cId="1581874998" sldId="256"/>
            <ac:spMk id="25" creationId="{2D5CC4CB-7B78-480A-A0AE-A8A35C08E190}"/>
          </ac:spMkLst>
        </pc:spChg>
        <pc:picChg chg="add mod">
          <ac:chgData name="Gordana Ivančić" userId="ca07025b-d04b-4d7c-8bd6-4f6a73c0042f" providerId="ADAL" clId="{72B62A7F-599D-45F7-A0E3-DF33EF719297}" dt="2021-09-27T13:44:05.380" v="370" actId="26606"/>
          <ac:picMkLst>
            <pc:docMk/>
            <pc:sldMk cId="1581874998" sldId="256"/>
            <ac:picMk id="4" creationId="{C35CFC9E-F0C0-4CE1-B918-9B230A4E145C}"/>
          </ac:picMkLst>
        </pc:picChg>
      </pc:sldChg>
      <pc:sldChg chg="add">
        <pc:chgData name="Gordana Ivančić" userId="ca07025b-d04b-4d7c-8bd6-4f6a73c0042f" providerId="ADAL" clId="{72B62A7F-599D-45F7-A0E3-DF33EF719297}" dt="2021-09-27T13:56:21.349" v="682"/>
        <pc:sldMkLst>
          <pc:docMk/>
          <pc:sldMk cId="1948734293" sldId="256"/>
        </pc:sldMkLst>
      </pc:sldChg>
      <pc:sldChg chg="add del">
        <pc:chgData name="Gordana Ivančić" userId="ca07025b-d04b-4d7c-8bd6-4f6a73c0042f" providerId="ADAL" clId="{72B62A7F-599D-45F7-A0E3-DF33EF719297}" dt="2021-09-27T13:42:05.761" v="328" actId="47"/>
        <pc:sldMkLst>
          <pc:docMk/>
          <pc:sldMk cId="2701016717" sldId="256"/>
        </pc:sldMkLst>
      </pc:sldChg>
      <pc:sldChg chg="add del">
        <pc:chgData name="Gordana Ivančić" userId="ca07025b-d04b-4d7c-8bd6-4f6a73c0042f" providerId="ADAL" clId="{72B62A7F-599D-45F7-A0E3-DF33EF719297}" dt="2021-09-27T12:56:25.601" v="8" actId="47"/>
        <pc:sldMkLst>
          <pc:docMk/>
          <pc:sldMk cId="3554221855" sldId="256"/>
        </pc:sldMkLst>
      </pc:sldChg>
      <pc:sldChg chg="del">
        <pc:chgData name="Gordana Ivančić" userId="ca07025b-d04b-4d7c-8bd6-4f6a73c0042f" providerId="ADAL" clId="{72B62A7F-599D-45F7-A0E3-DF33EF719297}" dt="2021-09-27T12:38:29.047" v="0" actId="47"/>
        <pc:sldMkLst>
          <pc:docMk/>
          <pc:sldMk cId="3744424761" sldId="256"/>
        </pc:sldMkLst>
      </pc:sldChg>
      <pc:sldChg chg="add del">
        <pc:chgData name="Gordana Ivančić" userId="ca07025b-d04b-4d7c-8bd6-4f6a73c0042f" providerId="ADAL" clId="{72B62A7F-599D-45F7-A0E3-DF33EF719297}" dt="2021-09-27T13:31:44.859" v="126" actId="47"/>
        <pc:sldMkLst>
          <pc:docMk/>
          <pc:sldMk cId="784487788" sldId="257"/>
        </pc:sldMkLst>
      </pc:sldChg>
      <pc:sldChg chg="modSp add del mod">
        <pc:chgData name="Gordana Ivančić" userId="ca07025b-d04b-4d7c-8bd6-4f6a73c0042f" providerId="ADAL" clId="{72B62A7F-599D-45F7-A0E3-DF33EF719297}" dt="2021-09-27T13:45:00.363" v="371" actId="47"/>
        <pc:sldMkLst>
          <pc:docMk/>
          <pc:sldMk cId="997525086" sldId="257"/>
        </pc:sldMkLst>
        <pc:spChg chg="mod">
          <ac:chgData name="Gordana Ivančić" userId="ca07025b-d04b-4d7c-8bd6-4f6a73c0042f" providerId="ADAL" clId="{72B62A7F-599D-45F7-A0E3-DF33EF719297}" dt="2021-09-27T13:42:24.937" v="335" actId="20577"/>
          <ac:spMkLst>
            <pc:docMk/>
            <pc:sldMk cId="997525086" sldId="257"/>
            <ac:spMk id="2" creationId="{00000000-0000-0000-0000-000000000000}"/>
          </ac:spMkLst>
        </pc:spChg>
        <pc:spChg chg="mod">
          <ac:chgData name="Gordana Ivančić" userId="ca07025b-d04b-4d7c-8bd6-4f6a73c0042f" providerId="ADAL" clId="{72B62A7F-599D-45F7-A0E3-DF33EF719297}" dt="2021-09-27T13:42:29.473" v="339" actId="20577"/>
          <ac:spMkLst>
            <pc:docMk/>
            <pc:sldMk cId="997525086" sldId="257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72B62A7F-599D-45F7-A0E3-DF33EF719297}" dt="2021-09-27T13:25:34.168" v="15" actId="47"/>
        <pc:sldMkLst>
          <pc:docMk/>
          <pc:sldMk cId="1086156702" sldId="257"/>
        </pc:sldMkLst>
        <pc:spChg chg="mod">
          <ac:chgData name="Gordana Ivančić" userId="ca07025b-d04b-4d7c-8bd6-4f6a73c0042f" providerId="ADAL" clId="{72B62A7F-599D-45F7-A0E3-DF33EF719297}" dt="2021-09-27T12:56:53.027" v="14" actId="1076"/>
          <ac:spMkLst>
            <pc:docMk/>
            <pc:sldMk cId="1086156702" sldId="257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72B62A7F-599D-45F7-A0E3-DF33EF719297}" dt="2021-09-27T12:56:25.601" v="8" actId="47"/>
        <pc:sldMkLst>
          <pc:docMk/>
          <pc:sldMk cId="1424332248" sldId="257"/>
        </pc:sldMkLst>
      </pc:sldChg>
      <pc:sldChg chg="modSp add del">
        <pc:chgData name="Gordana Ivančić" userId="ca07025b-d04b-4d7c-8bd6-4f6a73c0042f" providerId="ADAL" clId="{72B62A7F-599D-45F7-A0E3-DF33EF719297}" dt="2021-09-27T13:28:44.487" v="68" actId="47"/>
        <pc:sldMkLst>
          <pc:docMk/>
          <pc:sldMk cId="1565631791" sldId="257"/>
        </pc:sldMkLst>
        <pc:spChg chg="mod">
          <ac:chgData name="Gordana Ivančić" userId="ca07025b-d04b-4d7c-8bd6-4f6a73c0042f" providerId="ADAL" clId="{72B62A7F-599D-45F7-A0E3-DF33EF719297}" dt="2021-09-27T13:26:11.386" v="29" actId="20577"/>
          <ac:spMkLst>
            <pc:docMk/>
            <pc:sldMk cId="1565631791" sldId="257"/>
            <ac:spMk id="3" creationId="{00000000-0000-0000-0000-000000000000}"/>
          </ac:spMkLst>
        </pc:spChg>
      </pc:sldChg>
      <pc:sldChg chg="del">
        <pc:chgData name="Gordana Ivančić" userId="ca07025b-d04b-4d7c-8bd6-4f6a73c0042f" providerId="ADAL" clId="{72B62A7F-599D-45F7-A0E3-DF33EF719297}" dt="2021-09-27T12:38:29.047" v="0" actId="47"/>
        <pc:sldMkLst>
          <pc:docMk/>
          <pc:sldMk cId="1768980189" sldId="257"/>
        </pc:sldMkLst>
      </pc:sldChg>
      <pc:sldChg chg="modSp add mod">
        <pc:chgData name="Gordana Ivančić" userId="ca07025b-d04b-4d7c-8bd6-4f6a73c0042f" providerId="ADAL" clId="{72B62A7F-599D-45F7-A0E3-DF33EF719297}" dt="2021-09-27T13:57:24.690" v="730" actId="1076"/>
        <pc:sldMkLst>
          <pc:docMk/>
          <pc:sldMk cId="1881172250" sldId="257"/>
        </pc:sldMkLst>
        <pc:spChg chg="mod">
          <ac:chgData name="Gordana Ivančić" userId="ca07025b-d04b-4d7c-8bd6-4f6a73c0042f" providerId="ADAL" clId="{72B62A7F-599D-45F7-A0E3-DF33EF719297}" dt="2021-09-27T13:57:24.690" v="730" actId="1076"/>
          <ac:spMkLst>
            <pc:docMk/>
            <pc:sldMk cId="1881172250" sldId="257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72B62A7F-599D-45F7-A0E3-DF33EF719297}" dt="2021-09-27T13:48:28.106" v="531" actId="47"/>
        <pc:sldMkLst>
          <pc:docMk/>
          <pc:sldMk cId="3114677360" sldId="257"/>
        </pc:sldMkLst>
        <pc:spChg chg="mod">
          <ac:chgData name="Gordana Ivančić" userId="ca07025b-d04b-4d7c-8bd6-4f6a73c0042f" providerId="ADAL" clId="{72B62A7F-599D-45F7-A0E3-DF33EF719297}" dt="2021-09-27T13:46:48.842" v="512" actId="20577"/>
          <ac:spMkLst>
            <pc:docMk/>
            <pc:sldMk cId="3114677360" sldId="257"/>
            <ac:spMk id="3" creationId="{76049751-32E1-4C68-9F71-684F4523752D}"/>
          </ac:spMkLst>
        </pc:spChg>
      </pc:sldChg>
      <pc:sldChg chg="modSp add del modAnim">
        <pc:chgData name="Gordana Ivančić" userId="ca07025b-d04b-4d7c-8bd6-4f6a73c0042f" providerId="ADAL" clId="{72B62A7F-599D-45F7-A0E3-DF33EF719297}" dt="2021-09-27T13:42:05.761" v="328" actId="47"/>
        <pc:sldMkLst>
          <pc:docMk/>
          <pc:sldMk cId="3618145597" sldId="257"/>
        </pc:sldMkLst>
        <pc:spChg chg="mod">
          <ac:chgData name="Gordana Ivančić" userId="ca07025b-d04b-4d7c-8bd6-4f6a73c0042f" providerId="ADAL" clId="{72B62A7F-599D-45F7-A0E3-DF33EF719297}" dt="2021-09-27T13:35:43.912" v="216" actId="20577"/>
          <ac:spMkLst>
            <pc:docMk/>
            <pc:sldMk cId="3618145597" sldId="257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72B62A7F-599D-45F7-A0E3-DF33EF719297}" dt="2021-09-27T13:35:09.822" v="201" actId="47"/>
        <pc:sldMkLst>
          <pc:docMk/>
          <pc:sldMk cId="3859282731" sldId="257"/>
        </pc:sldMkLst>
      </pc:sldChg>
      <pc:sldChg chg="del">
        <pc:chgData name="Gordana Ivančić" userId="ca07025b-d04b-4d7c-8bd6-4f6a73c0042f" providerId="ADAL" clId="{72B62A7F-599D-45F7-A0E3-DF33EF719297}" dt="2021-09-27T12:38:29.047" v="0" actId="47"/>
        <pc:sldMkLst>
          <pc:docMk/>
          <pc:sldMk cId="23242279" sldId="258"/>
        </pc:sldMkLst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377067159" sldId="258"/>
        </pc:sldMkLst>
      </pc:sldChg>
      <pc:sldChg chg="modSp add del mod">
        <pc:chgData name="Gordana Ivančić" userId="ca07025b-d04b-4d7c-8bd6-4f6a73c0042f" providerId="ADAL" clId="{72B62A7F-599D-45F7-A0E3-DF33EF719297}" dt="2021-09-27T13:48:28.106" v="531" actId="47"/>
        <pc:sldMkLst>
          <pc:docMk/>
          <pc:sldMk cId="523014944" sldId="258"/>
        </pc:sldMkLst>
        <pc:spChg chg="mod">
          <ac:chgData name="Gordana Ivančić" userId="ca07025b-d04b-4d7c-8bd6-4f6a73c0042f" providerId="ADAL" clId="{72B62A7F-599D-45F7-A0E3-DF33EF719297}" dt="2021-09-27T13:47:01.130" v="529" actId="20577"/>
          <ac:spMkLst>
            <pc:docMk/>
            <pc:sldMk cId="523014944" sldId="258"/>
            <ac:spMk id="3" creationId="{9A71722F-9BB7-417D-858D-47DB028132AD}"/>
          </ac:spMkLst>
        </pc:spChg>
      </pc:sldChg>
      <pc:sldChg chg="modSp add del mod">
        <pc:chgData name="Gordana Ivančić" userId="ca07025b-d04b-4d7c-8bd6-4f6a73c0042f" providerId="ADAL" clId="{72B62A7F-599D-45F7-A0E3-DF33EF719297}" dt="2021-09-27T13:31:44.859" v="126" actId="47"/>
        <pc:sldMkLst>
          <pc:docMk/>
          <pc:sldMk cId="1489603556" sldId="258"/>
        </pc:sldMkLst>
        <pc:spChg chg="mod">
          <ac:chgData name="Gordana Ivančić" userId="ca07025b-d04b-4d7c-8bd6-4f6a73c0042f" providerId="ADAL" clId="{72B62A7F-599D-45F7-A0E3-DF33EF719297}" dt="2021-09-27T13:29:26.785" v="79" actId="20577"/>
          <ac:spMkLst>
            <pc:docMk/>
            <pc:sldMk cId="1489603556" sldId="258"/>
            <ac:spMk id="2" creationId="{00000000-0000-0000-0000-000000000000}"/>
          </ac:spMkLst>
        </pc:spChg>
        <pc:spChg chg="mod">
          <ac:chgData name="Gordana Ivančić" userId="ca07025b-d04b-4d7c-8bd6-4f6a73c0042f" providerId="ADAL" clId="{72B62A7F-599D-45F7-A0E3-DF33EF719297}" dt="2021-09-27T13:29:28.888" v="80" actId="20577"/>
          <ac:spMkLst>
            <pc:docMk/>
            <pc:sldMk cId="1489603556" sldId="258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72B62A7F-599D-45F7-A0E3-DF33EF719297}" dt="2021-09-27T13:45:00.363" v="371" actId="47"/>
        <pc:sldMkLst>
          <pc:docMk/>
          <pc:sldMk cId="2002346720" sldId="258"/>
        </pc:sldMkLst>
        <pc:spChg chg="mod">
          <ac:chgData name="Gordana Ivančić" userId="ca07025b-d04b-4d7c-8bd6-4f6a73c0042f" providerId="ADAL" clId="{72B62A7F-599D-45F7-A0E3-DF33EF719297}" dt="2021-09-27T13:42:52.521" v="344" actId="20577"/>
          <ac:spMkLst>
            <pc:docMk/>
            <pc:sldMk cId="2002346720" sldId="258"/>
            <ac:spMk id="3" creationId="{00000000-0000-0000-0000-000000000000}"/>
          </ac:spMkLst>
        </pc:spChg>
      </pc:sldChg>
      <pc:sldChg chg="modSp add del">
        <pc:chgData name="Gordana Ivančić" userId="ca07025b-d04b-4d7c-8bd6-4f6a73c0042f" providerId="ADAL" clId="{72B62A7F-599D-45F7-A0E3-DF33EF719297}" dt="2021-09-27T13:35:09.822" v="201" actId="47"/>
        <pc:sldMkLst>
          <pc:docMk/>
          <pc:sldMk cId="2308192216" sldId="258"/>
        </pc:sldMkLst>
        <pc:spChg chg="mod">
          <ac:chgData name="Gordana Ivančić" userId="ca07025b-d04b-4d7c-8bd6-4f6a73c0042f" providerId="ADAL" clId="{72B62A7F-599D-45F7-A0E3-DF33EF719297}" dt="2021-09-27T13:32:37.310" v="152" actId="5793"/>
          <ac:spMkLst>
            <pc:docMk/>
            <pc:sldMk cId="2308192216" sldId="258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72B62A7F-599D-45F7-A0E3-DF33EF719297}" dt="2021-09-27T12:56:25.601" v="8" actId="47"/>
        <pc:sldMkLst>
          <pc:docMk/>
          <pc:sldMk cId="2605631390" sldId="258"/>
        </pc:sldMkLst>
      </pc:sldChg>
      <pc:sldChg chg="modSp add del modAnim">
        <pc:chgData name="Gordana Ivančić" userId="ca07025b-d04b-4d7c-8bd6-4f6a73c0042f" providerId="ADAL" clId="{72B62A7F-599D-45F7-A0E3-DF33EF719297}" dt="2021-09-27T13:42:05.761" v="328" actId="47"/>
        <pc:sldMkLst>
          <pc:docMk/>
          <pc:sldMk cId="3203259363" sldId="258"/>
        </pc:sldMkLst>
        <pc:spChg chg="mod">
          <ac:chgData name="Gordana Ivančić" userId="ca07025b-d04b-4d7c-8bd6-4f6a73c0042f" providerId="ADAL" clId="{72B62A7F-599D-45F7-A0E3-DF33EF719297}" dt="2021-09-27T13:35:54.051" v="217" actId="20577"/>
          <ac:spMkLst>
            <pc:docMk/>
            <pc:sldMk cId="3203259363" sldId="258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72B62A7F-599D-45F7-A0E3-DF33EF719297}" dt="2021-09-27T13:28:44.487" v="68" actId="47"/>
        <pc:sldMkLst>
          <pc:docMk/>
          <pc:sldMk cId="3244791470" sldId="258"/>
        </pc:sldMkLst>
        <pc:spChg chg="mod">
          <ac:chgData name="Gordana Ivančić" userId="ca07025b-d04b-4d7c-8bd6-4f6a73c0042f" providerId="ADAL" clId="{72B62A7F-599D-45F7-A0E3-DF33EF719297}" dt="2021-09-27T13:26:33.100" v="31" actId="1076"/>
          <ac:spMkLst>
            <pc:docMk/>
            <pc:sldMk cId="3244791470" sldId="258"/>
            <ac:spMk id="3" creationId="{00000000-0000-0000-0000-000000000000}"/>
          </ac:spMkLst>
        </pc:spChg>
      </pc:sldChg>
      <pc:sldChg chg="delSp modSp add del mod modAnim">
        <pc:chgData name="Gordana Ivančić" userId="ca07025b-d04b-4d7c-8bd6-4f6a73c0042f" providerId="ADAL" clId="{72B62A7F-599D-45F7-A0E3-DF33EF719297}" dt="2021-09-27T13:57:40.376" v="732" actId="1076"/>
        <pc:sldMkLst>
          <pc:docMk/>
          <pc:sldMk cId="3505855661" sldId="258"/>
        </pc:sldMkLst>
        <pc:spChg chg="mod">
          <ac:chgData name="Gordana Ivančić" userId="ca07025b-d04b-4d7c-8bd6-4f6a73c0042f" providerId="ADAL" clId="{72B62A7F-599D-45F7-A0E3-DF33EF719297}" dt="2021-09-27T13:57:40.376" v="732" actId="1076"/>
          <ac:spMkLst>
            <pc:docMk/>
            <pc:sldMk cId="3505855661" sldId="258"/>
            <ac:spMk id="3" creationId="{00000000-0000-0000-0000-000000000000}"/>
          </ac:spMkLst>
        </pc:spChg>
        <pc:spChg chg="mod">
          <ac:chgData name="Gordana Ivančić" userId="ca07025b-d04b-4d7c-8bd6-4f6a73c0042f" providerId="ADAL" clId="{72B62A7F-599D-45F7-A0E3-DF33EF719297}" dt="2021-09-27T13:49:33.340" v="554" actId="207"/>
          <ac:spMkLst>
            <pc:docMk/>
            <pc:sldMk cId="3505855661" sldId="258"/>
            <ac:spMk id="5131" creationId="{F16F61F4-3545-4469-A3E1-86C44D784713}"/>
          </ac:spMkLst>
        </pc:spChg>
        <pc:spChg chg="del mod">
          <ac:chgData name="Gordana Ivančić" userId="ca07025b-d04b-4d7c-8bd6-4f6a73c0042f" providerId="ADAL" clId="{72B62A7F-599D-45F7-A0E3-DF33EF719297}" dt="2021-09-27T13:49:03.324" v="544" actId="478"/>
          <ac:spMkLst>
            <pc:docMk/>
            <pc:sldMk cId="3505855661" sldId="258"/>
            <ac:spMk id="5133" creationId="{27D8A973-0041-42E9-B7F0-165D89CCA7C4}"/>
          </ac:spMkLst>
        </pc:spChg>
        <pc:spChg chg="mod">
          <ac:chgData name="Gordana Ivančić" userId="ca07025b-d04b-4d7c-8bd6-4f6a73c0042f" providerId="ADAL" clId="{72B62A7F-599D-45F7-A0E3-DF33EF719297}" dt="2021-09-27T13:49:26.500" v="553" actId="1076"/>
          <ac:spMkLst>
            <pc:docMk/>
            <pc:sldMk cId="3505855661" sldId="258"/>
            <ac:spMk id="5134" creationId="{CB76A315-E77F-4671-BDE9-936147CF8E83}"/>
          </ac:spMkLst>
        </pc:spChg>
        <pc:spChg chg="mod">
          <ac:chgData name="Gordana Ivančić" userId="ca07025b-d04b-4d7c-8bd6-4f6a73c0042f" providerId="ADAL" clId="{72B62A7F-599D-45F7-A0E3-DF33EF719297}" dt="2021-09-27T13:49:19.083" v="551" actId="1076"/>
          <ac:spMkLst>
            <pc:docMk/>
            <pc:sldMk cId="3505855661" sldId="258"/>
            <ac:spMk id="5136" creationId="{04DBCDD9-B634-40A9-B6F3-9451CF993D7F}"/>
          </ac:spMkLst>
        </pc:spChg>
        <pc:spChg chg="del">
          <ac:chgData name="Gordana Ivančić" userId="ca07025b-d04b-4d7c-8bd6-4f6a73c0042f" providerId="ADAL" clId="{72B62A7F-599D-45F7-A0E3-DF33EF719297}" dt="2021-09-27T13:49:06.716" v="546" actId="478"/>
          <ac:spMkLst>
            <pc:docMk/>
            <pc:sldMk cId="3505855661" sldId="258"/>
            <ac:spMk id="5137" creationId="{52FCF652-7015-4DBD-B2A2-39C66DB3150E}"/>
          </ac:spMkLst>
        </pc:spChg>
        <pc:picChg chg="mod">
          <ac:chgData name="Gordana Ivančić" userId="ca07025b-d04b-4d7c-8bd6-4f6a73c0042f" providerId="ADAL" clId="{72B62A7F-599D-45F7-A0E3-DF33EF719297}" dt="2021-09-27T13:49:08.499" v="547" actId="1076"/>
          <ac:picMkLst>
            <pc:docMk/>
            <pc:sldMk cId="3505855661" sldId="258"/>
            <ac:picMk id="5126" creationId="{F17314B6-2930-47DB-A359-5E9349476272}"/>
          </ac:picMkLst>
        </pc:picChg>
        <pc:picChg chg="mod">
          <ac:chgData name="Gordana Ivančić" userId="ca07025b-d04b-4d7c-8bd6-4f6a73c0042f" providerId="ADAL" clId="{72B62A7F-599D-45F7-A0E3-DF33EF719297}" dt="2021-09-27T13:49:23.456" v="552" actId="1076"/>
          <ac:picMkLst>
            <pc:docMk/>
            <pc:sldMk cId="3505855661" sldId="258"/>
            <ac:picMk id="5127" creationId="{6674FDB9-5775-4E6F-8909-3B87A2CC1AC9}"/>
          </ac:picMkLst>
        </pc:picChg>
        <pc:picChg chg="del">
          <ac:chgData name="Gordana Ivančić" userId="ca07025b-d04b-4d7c-8bd6-4f6a73c0042f" providerId="ADAL" clId="{72B62A7F-599D-45F7-A0E3-DF33EF719297}" dt="2021-09-27T13:49:01.062" v="542" actId="478"/>
          <ac:picMkLst>
            <pc:docMk/>
            <pc:sldMk cId="3505855661" sldId="258"/>
            <ac:picMk id="5128" creationId="{F53A02C0-331D-461D-92DD-20ED8A9178F8}"/>
          </ac:picMkLst>
        </pc:picChg>
        <pc:picChg chg="mod">
          <ac:chgData name="Gordana Ivančić" userId="ca07025b-d04b-4d7c-8bd6-4f6a73c0042f" providerId="ADAL" clId="{72B62A7F-599D-45F7-A0E3-DF33EF719297}" dt="2021-09-27T13:49:16.528" v="550" actId="14100"/>
          <ac:picMkLst>
            <pc:docMk/>
            <pc:sldMk cId="3505855661" sldId="258"/>
            <ac:picMk id="5129" creationId="{07A6095B-7B7A-4924-8A30-1919C922CA43}"/>
          </ac:picMkLst>
        </pc:picChg>
        <pc:picChg chg="del">
          <ac:chgData name="Gordana Ivančić" userId="ca07025b-d04b-4d7c-8bd6-4f6a73c0042f" providerId="ADAL" clId="{72B62A7F-599D-45F7-A0E3-DF33EF719297}" dt="2021-09-27T13:49:04.202" v="545" actId="478"/>
          <ac:picMkLst>
            <pc:docMk/>
            <pc:sldMk cId="3505855661" sldId="258"/>
            <ac:picMk id="5130" creationId="{BD07DF37-C790-4504-AC4F-BB5F9D5B3B0C}"/>
          </ac:picMkLst>
        </pc:picChg>
      </pc:sldChg>
      <pc:sldChg chg="modSp add del mod modAnim">
        <pc:chgData name="Gordana Ivančić" userId="ca07025b-d04b-4d7c-8bd6-4f6a73c0042f" providerId="ADAL" clId="{72B62A7F-599D-45F7-A0E3-DF33EF719297}" dt="2021-09-27T13:31:44.859" v="126" actId="47"/>
        <pc:sldMkLst>
          <pc:docMk/>
          <pc:sldMk cId="764344064" sldId="260"/>
        </pc:sldMkLst>
        <pc:spChg chg="mod">
          <ac:chgData name="Gordana Ivančić" userId="ca07025b-d04b-4d7c-8bd6-4f6a73c0042f" providerId="ADAL" clId="{72B62A7F-599D-45F7-A0E3-DF33EF719297}" dt="2021-09-27T13:30:32.349" v="116" actId="2711"/>
          <ac:spMkLst>
            <pc:docMk/>
            <pc:sldMk cId="764344064" sldId="260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72B62A7F-599D-45F7-A0E3-DF33EF719297}" dt="2021-09-27T12:56:25.601" v="8" actId="47"/>
        <pc:sldMkLst>
          <pc:docMk/>
          <pc:sldMk cId="823063202" sldId="260"/>
        </pc:sldMkLst>
      </pc:sldChg>
      <pc:sldChg chg="modSp add del mod">
        <pc:chgData name="Gordana Ivančić" userId="ca07025b-d04b-4d7c-8bd6-4f6a73c0042f" providerId="ADAL" clId="{72B62A7F-599D-45F7-A0E3-DF33EF719297}" dt="2021-09-27T13:28:44.487" v="68" actId="47"/>
        <pc:sldMkLst>
          <pc:docMk/>
          <pc:sldMk cId="989636853" sldId="260"/>
        </pc:sldMkLst>
        <pc:spChg chg="mod">
          <ac:chgData name="Gordana Ivančić" userId="ca07025b-d04b-4d7c-8bd6-4f6a73c0042f" providerId="ADAL" clId="{72B62A7F-599D-45F7-A0E3-DF33EF719297}" dt="2021-09-27T13:26:52.991" v="35" actId="1076"/>
          <ac:spMkLst>
            <pc:docMk/>
            <pc:sldMk cId="989636853" sldId="260"/>
            <ac:spMk id="3" creationId="{00000000-0000-0000-0000-000000000000}"/>
          </ac:spMkLst>
        </pc:spChg>
      </pc:sldChg>
      <pc:sldChg chg="modSp add del">
        <pc:chgData name="Gordana Ivančić" userId="ca07025b-d04b-4d7c-8bd6-4f6a73c0042f" providerId="ADAL" clId="{72B62A7F-599D-45F7-A0E3-DF33EF719297}" dt="2021-09-27T13:35:09.822" v="201" actId="47"/>
        <pc:sldMkLst>
          <pc:docMk/>
          <pc:sldMk cId="2648547055" sldId="260"/>
        </pc:sldMkLst>
        <pc:spChg chg="mod">
          <ac:chgData name="Gordana Ivančić" userId="ca07025b-d04b-4d7c-8bd6-4f6a73c0042f" providerId="ADAL" clId="{72B62A7F-599D-45F7-A0E3-DF33EF719297}" dt="2021-09-27T13:33:26.766" v="199" actId="6549"/>
          <ac:spMkLst>
            <pc:docMk/>
            <pc:sldMk cId="2648547055" sldId="260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72B62A7F-599D-45F7-A0E3-DF33EF719297}" dt="2021-09-27T13:48:28.106" v="531" actId="47"/>
        <pc:sldMkLst>
          <pc:docMk/>
          <pc:sldMk cId="2817808802" sldId="260"/>
        </pc:sldMkLst>
        <pc:spChg chg="mod">
          <ac:chgData name="Gordana Ivančić" userId="ca07025b-d04b-4d7c-8bd6-4f6a73c0042f" providerId="ADAL" clId="{72B62A7F-599D-45F7-A0E3-DF33EF719297}" dt="2021-09-27T13:47:14.201" v="530" actId="1076"/>
          <ac:spMkLst>
            <pc:docMk/>
            <pc:sldMk cId="2817808802" sldId="260"/>
            <ac:spMk id="3" creationId="{19D04677-CD63-4C17-B176-57B2508DC3A7}"/>
          </ac:spMkLst>
        </pc:spChg>
      </pc:sldChg>
      <pc:sldChg chg="modSp add del mod modAnim">
        <pc:chgData name="Gordana Ivančić" userId="ca07025b-d04b-4d7c-8bd6-4f6a73c0042f" providerId="ADAL" clId="{72B62A7F-599D-45F7-A0E3-DF33EF719297}" dt="2021-09-27T13:42:05.761" v="328" actId="47"/>
        <pc:sldMkLst>
          <pc:docMk/>
          <pc:sldMk cId="3031779540" sldId="260"/>
        </pc:sldMkLst>
        <pc:spChg chg="mod">
          <ac:chgData name="Gordana Ivančić" userId="ca07025b-d04b-4d7c-8bd6-4f6a73c0042f" providerId="ADAL" clId="{72B62A7F-599D-45F7-A0E3-DF33EF719297}" dt="2021-09-27T13:39:06.497" v="303" actId="27636"/>
          <ac:spMkLst>
            <pc:docMk/>
            <pc:sldMk cId="3031779540" sldId="260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72B62A7F-599D-45F7-A0E3-DF33EF719297}" dt="2021-09-27T13:58:10.316" v="736" actId="1076"/>
        <pc:sldMkLst>
          <pc:docMk/>
          <pc:sldMk cId="3682198299" sldId="260"/>
        </pc:sldMkLst>
        <pc:spChg chg="mod">
          <ac:chgData name="Gordana Ivančić" userId="ca07025b-d04b-4d7c-8bd6-4f6a73c0042f" providerId="ADAL" clId="{72B62A7F-599D-45F7-A0E3-DF33EF719297}" dt="2021-09-27T13:58:10.316" v="736" actId="1076"/>
          <ac:spMkLst>
            <pc:docMk/>
            <pc:sldMk cId="3682198299" sldId="260"/>
            <ac:spMk id="3" creationId="{00000000-0000-0000-0000-000000000000}"/>
          </ac:spMkLst>
        </pc:spChg>
        <pc:spChg chg="mod">
          <ac:chgData name="Gordana Ivančić" userId="ca07025b-d04b-4d7c-8bd6-4f6a73c0042f" providerId="ADAL" clId="{72B62A7F-599D-45F7-A0E3-DF33EF719297}" dt="2021-09-27T13:50:42.860" v="573" actId="14100"/>
          <ac:spMkLst>
            <pc:docMk/>
            <pc:sldMk cId="3682198299" sldId="260"/>
            <ac:spMk id="3" creationId="{63C589E7-04FB-4B33-B36E-B2676DBA88BB}"/>
          </ac:spMkLst>
        </pc:spChg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3955956391" sldId="260"/>
        </pc:sldMkLst>
      </pc:sldChg>
      <pc:sldChg chg="modSp add del">
        <pc:chgData name="Gordana Ivančić" userId="ca07025b-d04b-4d7c-8bd6-4f6a73c0042f" providerId="ADAL" clId="{72B62A7F-599D-45F7-A0E3-DF33EF719297}" dt="2021-09-27T13:31:44.859" v="126" actId="47"/>
        <pc:sldMkLst>
          <pc:docMk/>
          <pc:sldMk cId="212847451" sldId="261"/>
        </pc:sldMkLst>
        <pc:spChg chg="mod">
          <ac:chgData name="Gordana Ivančić" userId="ca07025b-d04b-4d7c-8bd6-4f6a73c0042f" providerId="ADAL" clId="{72B62A7F-599D-45F7-A0E3-DF33EF719297}" dt="2021-09-27T13:30:47.193" v="125" actId="20577"/>
          <ac:spMkLst>
            <pc:docMk/>
            <pc:sldMk cId="212847451" sldId="261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418871462" sldId="261"/>
        </pc:sldMkLst>
      </pc:sldChg>
      <pc:sldChg chg="modSp add del mod">
        <pc:chgData name="Gordana Ivančić" userId="ca07025b-d04b-4d7c-8bd6-4f6a73c0042f" providerId="ADAL" clId="{72B62A7F-599D-45F7-A0E3-DF33EF719297}" dt="2021-09-27T13:42:05.761" v="328" actId="47"/>
        <pc:sldMkLst>
          <pc:docMk/>
          <pc:sldMk cId="776328639" sldId="261"/>
        </pc:sldMkLst>
        <pc:spChg chg="mod">
          <ac:chgData name="Gordana Ivančić" userId="ca07025b-d04b-4d7c-8bd6-4f6a73c0042f" providerId="ADAL" clId="{72B62A7F-599D-45F7-A0E3-DF33EF719297}" dt="2021-09-27T13:39:27.968" v="306" actId="20577"/>
          <ac:spMkLst>
            <pc:docMk/>
            <pc:sldMk cId="776328639" sldId="261"/>
            <ac:spMk id="3" creationId="{00000000-0000-0000-0000-000000000000}"/>
          </ac:spMkLst>
        </pc:spChg>
      </pc:sldChg>
      <pc:sldChg chg="del">
        <pc:chgData name="Gordana Ivančić" userId="ca07025b-d04b-4d7c-8bd6-4f6a73c0042f" providerId="ADAL" clId="{72B62A7F-599D-45F7-A0E3-DF33EF719297}" dt="2021-09-27T12:38:29.047" v="0" actId="47"/>
        <pc:sldMkLst>
          <pc:docMk/>
          <pc:sldMk cId="980200217" sldId="261"/>
        </pc:sldMkLst>
      </pc:sldChg>
      <pc:sldChg chg="addSp modSp add del mod">
        <pc:chgData name="Gordana Ivančić" userId="ca07025b-d04b-4d7c-8bd6-4f6a73c0042f" providerId="ADAL" clId="{72B62A7F-599D-45F7-A0E3-DF33EF719297}" dt="2021-09-27T13:48:53.538" v="541" actId="47"/>
        <pc:sldMkLst>
          <pc:docMk/>
          <pc:sldMk cId="1916468384" sldId="261"/>
        </pc:sldMkLst>
        <pc:spChg chg="mod">
          <ac:chgData name="Gordana Ivančić" userId="ca07025b-d04b-4d7c-8bd6-4f6a73c0042f" providerId="ADAL" clId="{72B62A7F-599D-45F7-A0E3-DF33EF719297}" dt="2021-09-27T13:45:28.297" v="392" actId="20577"/>
          <ac:spMkLst>
            <pc:docMk/>
            <pc:sldMk cId="1916468384" sldId="261"/>
            <ac:spMk id="3" creationId="{EFD33D68-ABCA-44CD-BB37-35D9F4FA6BC7}"/>
          </ac:spMkLst>
        </pc:spChg>
        <pc:spChg chg="add mod">
          <ac:chgData name="Gordana Ivančić" userId="ca07025b-d04b-4d7c-8bd6-4f6a73c0042f" providerId="ADAL" clId="{72B62A7F-599D-45F7-A0E3-DF33EF719297}" dt="2021-09-27T13:48:34.919" v="538" actId="1076"/>
          <ac:spMkLst>
            <pc:docMk/>
            <pc:sldMk cId="1916468384" sldId="261"/>
            <ac:spMk id="4" creationId="{183B9288-F35A-4161-AD67-99774E1E7A22}"/>
          </ac:spMkLst>
        </pc:spChg>
      </pc:sldChg>
      <pc:sldChg chg="modSp add del mod">
        <pc:chgData name="Gordana Ivančić" userId="ca07025b-d04b-4d7c-8bd6-4f6a73c0042f" providerId="ADAL" clId="{72B62A7F-599D-45F7-A0E3-DF33EF719297}" dt="2021-09-27T13:35:09.822" v="201" actId="47"/>
        <pc:sldMkLst>
          <pc:docMk/>
          <pc:sldMk cId="2791761407" sldId="261"/>
        </pc:sldMkLst>
        <pc:spChg chg="mod">
          <ac:chgData name="Gordana Ivančić" userId="ca07025b-d04b-4d7c-8bd6-4f6a73c0042f" providerId="ADAL" clId="{72B62A7F-599D-45F7-A0E3-DF33EF719297}" dt="2021-09-27T13:33:33.006" v="200" actId="20577"/>
          <ac:spMkLst>
            <pc:docMk/>
            <pc:sldMk cId="2791761407" sldId="261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72B62A7F-599D-45F7-A0E3-DF33EF719297}" dt="2021-09-27T13:28:44.487" v="68" actId="47"/>
        <pc:sldMkLst>
          <pc:docMk/>
          <pc:sldMk cId="2818522205" sldId="261"/>
        </pc:sldMkLst>
        <pc:spChg chg="mod">
          <ac:chgData name="Gordana Ivančić" userId="ca07025b-d04b-4d7c-8bd6-4f6a73c0042f" providerId="ADAL" clId="{72B62A7F-599D-45F7-A0E3-DF33EF719297}" dt="2021-09-27T13:27:06.186" v="38" actId="14100"/>
          <ac:spMkLst>
            <pc:docMk/>
            <pc:sldMk cId="2818522205" sldId="261"/>
            <ac:spMk id="3" creationId="{00000000-0000-0000-0000-000000000000}"/>
          </ac:spMkLst>
        </pc:spChg>
      </pc:sldChg>
      <pc:sldChg chg="modSp add mod">
        <pc:chgData name="Gordana Ivančić" userId="ca07025b-d04b-4d7c-8bd6-4f6a73c0042f" providerId="ADAL" clId="{72B62A7F-599D-45F7-A0E3-DF33EF719297}" dt="2021-09-27T13:57:34.409" v="731" actId="1076"/>
        <pc:sldMkLst>
          <pc:docMk/>
          <pc:sldMk cId="2917145915" sldId="261"/>
        </pc:sldMkLst>
        <pc:spChg chg="mod">
          <ac:chgData name="Gordana Ivančić" userId="ca07025b-d04b-4d7c-8bd6-4f6a73c0042f" providerId="ADAL" clId="{72B62A7F-599D-45F7-A0E3-DF33EF719297}" dt="2021-09-27T13:57:34.409" v="731" actId="1076"/>
          <ac:spMkLst>
            <pc:docMk/>
            <pc:sldMk cId="2917145915" sldId="261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72B62A7F-599D-45F7-A0E3-DF33EF719297}" dt="2021-09-27T12:56:25.601" v="8" actId="47"/>
        <pc:sldMkLst>
          <pc:docMk/>
          <pc:sldMk cId="3146557896" sldId="261"/>
        </pc:sldMkLst>
      </pc:sldChg>
      <pc:sldChg chg="addSp modSp add del mod">
        <pc:chgData name="Gordana Ivančić" userId="ca07025b-d04b-4d7c-8bd6-4f6a73c0042f" providerId="ADAL" clId="{72B62A7F-599D-45F7-A0E3-DF33EF719297}" dt="2021-09-27T13:28:53.419" v="70" actId="47"/>
        <pc:sldMkLst>
          <pc:docMk/>
          <pc:sldMk cId="47427439" sldId="262"/>
        </pc:sldMkLst>
        <pc:spChg chg="mod">
          <ac:chgData name="Gordana Ivančić" userId="ca07025b-d04b-4d7c-8bd6-4f6a73c0042f" providerId="ADAL" clId="{72B62A7F-599D-45F7-A0E3-DF33EF719297}" dt="2021-09-27T13:27:19.240" v="53" actId="20577"/>
          <ac:spMkLst>
            <pc:docMk/>
            <pc:sldMk cId="47427439" sldId="262"/>
            <ac:spMk id="2" creationId="{00000000-0000-0000-0000-000000000000}"/>
          </ac:spMkLst>
        </pc:spChg>
        <pc:spChg chg="mod">
          <ac:chgData name="Gordana Ivančić" userId="ca07025b-d04b-4d7c-8bd6-4f6a73c0042f" providerId="ADAL" clId="{72B62A7F-599D-45F7-A0E3-DF33EF719297}" dt="2021-09-27T13:27:38.444" v="67" actId="20577"/>
          <ac:spMkLst>
            <pc:docMk/>
            <pc:sldMk cId="47427439" sldId="262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72B62A7F-599D-45F7-A0E3-DF33EF719297}" dt="2021-09-27T13:26:01.633" v="25" actId="1076"/>
          <ac:spMkLst>
            <pc:docMk/>
            <pc:sldMk cId="47427439" sldId="262"/>
            <ac:spMk id="5" creationId="{D310AD93-AEB7-4421-9614-F17670BE5F13}"/>
          </ac:spMkLst>
        </pc:spChg>
      </pc:sldChg>
      <pc:sldChg chg="modSp add del mod">
        <pc:chgData name="Gordana Ivančić" userId="ca07025b-d04b-4d7c-8bd6-4f6a73c0042f" providerId="ADAL" clId="{72B62A7F-599D-45F7-A0E3-DF33EF719297}" dt="2021-09-27T13:58:18.430" v="737" actId="1076"/>
        <pc:sldMkLst>
          <pc:docMk/>
          <pc:sldMk cId="365393271" sldId="262"/>
        </pc:sldMkLst>
        <pc:spChg chg="mod">
          <ac:chgData name="Gordana Ivančić" userId="ca07025b-d04b-4d7c-8bd6-4f6a73c0042f" providerId="ADAL" clId="{72B62A7F-599D-45F7-A0E3-DF33EF719297}" dt="2021-09-27T13:58:18.430" v="737" actId="1076"/>
          <ac:spMkLst>
            <pc:docMk/>
            <pc:sldMk cId="365393271" sldId="262"/>
            <ac:spMk id="3" creationId="{00000000-0000-0000-0000-000000000000}"/>
          </ac:spMkLst>
        </pc:spChg>
        <pc:spChg chg="mod">
          <ac:chgData name="Gordana Ivančić" userId="ca07025b-d04b-4d7c-8bd6-4f6a73c0042f" providerId="ADAL" clId="{72B62A7F-599D-45F7-A0E3-DF33EF719297}" dt="2021-09-27T13:49:41.534" v="556" actId="1076"/>
          <ac:spMkLst>
            <pc:docMk/>
            <pc:sldMk cId="365393271" sldId="262"/>
            <ac:spMk id="6150" creationId="{913F4F3B-12BC-46CB-B9F3-295ACBF3BEF3}"/>
          </ac:spMkLst>
        </pc:spChg>
        <pc:spChg chg="mod">
          <ac:chgData name="Gordana Ivančić" userId="ca07025b-d04b-4d7c-8bd6-4f6a73c0042f" providerId="ADAL" clId="{72B62A7F-599D-45F7-A0E3-DF33EF719297}" dt="2021-09-27T13:49:46.200" v="558" actId="1076"/>
          <ac:spMkLst>
            <pc:docMk/>
            <pc:sldMk cId="365393271" sldId="262"/>
            <ac:spMk id="6152" creationId="{BE960E67-1303-4A06-8FC6-311D7E052B2B}"/>
          </ac:spMkLst>
        </pc:spChg>
        <pc:spChg chg="mod">
          <ac:chgData name="Gordana Ivančić" userId="ca07025b-d04b-4d7c-8bd6-4f6a73c0042f" providerId="ADAL" clId="{72B62A7F-599D-45F7-A0E3-DF33EF719297}" dt="2021-09-27T13:49:50.820" v="560" actId="1076"/>
          <ac:spMkLst>
            <pc:docMk/>
            <pc:sldMk cId="365393271" sldId="262"/>
            <ac:spMk id="6154" creationId="{30BF2688-F2C4-4659-9B05-B13646C331CE}"/>
          </ac:spMkLst>
        </pc:spChg>
        <pc:picChg chg="mod">
          <ac:chgData name="Gordana Ivančić" userId="ca07025b-d04b-4d7c-8bd6-4f6a73c0042f" providerId="ADAL" clId="{72B62A7F-599D-45F7-A0E3-DF33EF719297}" dt="2021-09-27T13:49:37.925" v="555" actId="1076"/>
          <ac:picMkLst>
            <pc:docMk/>
            <pc:sldMk cId="365393271" sldId="262"/>
            <ac:picMk id="6149" creationId="{B2A7D961-A4A1-40EB-88C6-B75FE203114A}"/>
          </ac:picMkLst>
        </pc:picChg>
        <pc:picChg chg="mod">
          <ac:chgData name="Gordana Ivančić" userId="ca07025b-d04b-4d7c-8bd6-4f6a73c0042f" providerId="ADAL" clId="{72B62A7F-599D-45F7-A0E3-DF33EF719297}" dt="2021-09-27T13:49:43.465" v="557" actId="1076"/>
          <ac:picMkLst>
            <pc:docMk/>
            <pc:sldMk cId="365393271" sldId="262"/>
            <ac:picMk id="6151" creationId="{E5D38DD9-00B9-49A5-B96B-31595355B0CB}"/>
          </ac:picMkLst>
        </pc:picChg>
        <pc:picChg chg="mod">
          <ac:chgData name="Gordana Ivančić" userId="ca07025b-d04b-4d7c-8bd6-4f6a73c0042f" providerId="ADAL" clId="{72B62A7F-599D-45F7-A0E3-DF33EF719297}" dt="2021-09-27T13:49:53.798" v="561" actId="1076"/>
          <ac:picMkLst>
            <pc:docMk/>
            <pc:sldMk cId="365393271" sldId="262"/>
            <ac:picMk id="6153" creationId="{83E7AAB2-19CA-48F2-BE9C-5066158B33E0}"/>
          </ac:picMkLst>
        </pc:picChg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708117806" sldId="262"/>
        </pc:sldMkLst>
      </pc:sldChg>
      <pc:sldChg chg="add del">
        <pc:chgData name="Gordana Ivančić" userId="ca07025b-d04b-4d7c-8bd6-4f6a73c0042f" providerId="ADAL" clId="{72B62A7F-599D-45F7-A0E3-DF33EF719297}" dt="2021-09-27T12:56:25.601" v="8" actId="47"/>
        <pc:sldMkLst>
          <pc:docMk/>
          <pc:sldMk cId="2891567881" sldId="262"/>
        </pc:sldMkLst>
      </pc:sldChg>
      <pc:sldChg chg="addSp modSp add del mod">
        <pc:chgData name="Gordana Ivančić" userId="ca07025b-d04b-4d7c-8bd6-4f6a73c0042f" providerId="ADAL" clId="{72B62A7F-599D-45F7-A0E3-DF33EF719297}" dt="2021-09-27T13:35:19.383" v="204" actId="47"/>
        <pc:sldMkLst>
          <pc:docMk/>
          <pc:sldMk cId="3077760673" sldId="262"/>
        </pc:sldMkLst>
        <pc:spChg chg="mod">
          <ac:chgData name="Gordana Ivančić" userId="ca07025b-d04b-4d7c-8bd6-4f6a73c0042f" providerId="ADAL" clId="{72B62A7F-599D-45F7-A0E3-DF33EF719297}" dt="2021-09-27T13:32:12.968" v="145" actId="20577"/>
          <ac:spMkLst>
            <pc:docMk/>
            <pc:sldMk cId="3077760673" sldId="262"/>
            <ac:spMk id="2" creationId="{00000000-0000-0000-0000-000000000000}"/>
          </ac:spMkLst>
        </pc:spChg>
        <pc:spChg chg="mod">
          <ac:chgData name="Gordana Ivančić" userId="ca07025b-d04b-4d7c-8bd6-4f6a73c0042f" providerId="ADAL" clId="{72B62A7F-599D-45F7-A0E3-DF33EF719297}" dt="2021-09-27T13:32:16.825" v="146" actId="20577"/>
          <ac:spMkLst>
            <pc:docMk/>
            <pc:sldMk cId="3077760673" sldId="262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72B62A7F-599D-45F7-A0E3-DF33EF719297}" dt="2021-09-27T13:32:05.717" v="132" actId="1076"/>
          <ac:spMkLst>
            <pc:docMk/>
            <pc:sldMk cId="3077760673" sldId="262"/>
            <ac:spMk id="5" creationId="{5CB5A69F-CC04-4379-8C13-FE6AEE5CF44F}"/>
          </ac:spMkLst>
        </pc:spChg>
      </pc:sldChg>
      <pc:sldChg chg="modSp add del">
        <pc:chgData name="Gordana Ivančić" userId="ca07025b-d04b-4d7c-8bd6-4f6a73c0042f" providerId="ADAL" clId="{72B62A7F-599D-45F7-A0E3-DF33EF719297}" dt="2021-09-27T13:31:44.859" v="126" actId="47"/>
        <pc:sldMkLst>
          <pc:docMk/>
          <pc:sldMk cId="160383659" sldId="263"/>
        </pc:sldMkLst>
        <pc:spChg chg="mod">
          <ac:chgData name="Gordana Ivančić" userId="ca07025b-d04b-4d7c-8bd6-4f6a73c0042f" providerId="ADAL" clId="{72B62A7F-599D-45F7-A0E3-DF33EF719297}" dt="2021-09-27T13:29:39.672" v="83" actId="20577"/>
          <ac:spMkLst>
            <pc:docMk/>
            <pc:sldMk cId="160383659" sldId="263"/>
            <ac:spMk id="3" creationId="{00000000-0000-0000-0000-000000000000}"/>
          </ac:spMkLst>
        </pc:spChg>
      </pc:sldChg>
      <pc:sldChg chg="modSp add del modAnim">
        <pc:chgData name="Gordana Ivančić" userId="ca07025b-d04b-4d7c-8bd6-4f6a73c0042f" providerId="ADAL" clId="{72B62A7F-599D-45F7-A0E3-DF33EF719297}" dt="2021-09-27T13:42:05.761" v="328" actId="47"/>
        <pc:sldMkLst>
          <pc:docMk/>
          <pc:sldMk cId="704598411" sldId="263"/>
        </pc:sldMkLst>
        <pc:spChg chg="mod">
          <ac:chgData name="Gordana Ivančić" userId="ca07025b-d04b-4d7c-8bd6-4f6a73c0042f" providerId="ADAL" clId="{72B62A7F-599D-45F7-A0E3-DF33EF719297}" dt="2021-09-27T13:36:43.554" v="290" actId="20577"/>
          <ac:spMkLst>
            <pc:docMk/>
            <pc:sldMk cId="704598411" sldId="263"/>
            <ac:spMk id="3" creationId="{00000000-0000-0000-0000-000000000000}"/>
          </ac:spMkLst>
        </pc:spChg>
      </pc:sldChg>
      <pc:sldChg chg="add">
        <pc:chgData name="Gordana Ivančić" userId="ca07025b-d04b-4d7c-8bd6-4f6a73c0042f" providerId="ADAL" clId="{72B62A7F-599D-45F7-A0E3-DF33EF719297}" dt="2021-09-27T13:56:21.349" v="682"/>
        <pc:sldMkLst>
          <pc:docMk/>
          <pc:sldMk cId="1687136708" sldId="263"/>
        </pc:sldMkLst>
        <pc:spChg chg="mod">
          <ac:chgData name="Gordana Ivančić" userId="ca07025b-d04b-4d7c-8bd6-4f6a73c0042f" providerId="ADAL" clId="{72B62A7F-599D-45F7-A0E3-DF33EF719297}" dt="2021-09-27T13:58:32.253" v="754" actId="20577"/>
          <ac:spMkLst>
            <pc:docMk/>
            <pc:sldMk cId="1687136708" sldId="263"/>
            <ac:spMk id="3" creationId="{00000000-0000-0000-0000-000000000000}"/>
          </ac:spMkLst>
        </pc:spChg>
        <pc:spChg chg="mod">
          <ac:chgData name="Gordana Ivančić" userId="ca07025b-d04b-4d7c-8bd6-4f6a73c0042f" providerId="ADAL" clId="{72B62A7F-599D-45F7-A0E3-DF33EF719297}" dt="2021-09-27T13:50:57.905" v="587" actId="14100"/>
          <ac:spMkLst>
            <pc:docMk/>
            <pc:sldMk cId="1687136708" sldId="263"/>
            <ac:spMk id="3" creationId="{8F403F68-2B34-48F2-B380-A2FDB5B3357A}"/>
          </ac:spMkLst>
        </pc:spChg>
      </pc:sldChg>
      <pc:sldChg chg="modSp del mod">
        <pc:chgData name="Gordana Ivančić" userId="ca07025b-d04b-4d7c-8bd6-4f6a73c0042f" providerId="ADAL" clId="{72B62A7F-599D-45F7-A0E3-DF33EF719297}" dt="2021-09-27T12:38:43.664" v="5" actId="47"/>
        <pc:sldMkLst>
          <pc:docMk/>
          <pc:sldMk cId="1704785076" sldId="263"/>
        </pc:sldMkLst>
        <pc:spChg chg="mod">
          <ac:chgData name="Gordana Ivančić" userId="ca07025b-d04b-4d7c-8bd6-4f6a73c0042f" providerId="ADAL" clId="{72B62A7F-599D-45F7-A0E3-DF33EF719297}" dt="2021-09-27T12:38:39.459" v="4" actId="1076"/>
          <ac:spMkLst>
            <pc:docMk/>
            <pc:sldMk cId="1704785076" sldId="263"/>
            <ac:spMk id="5" creationId="{1203D32C-8398-42CB-8373-D47419F2E298}"/>
          </ac:spMkLst>
        </pc:spChg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2135876644" sldId="263"/>
        </pc:sldMkLst>
      </pc:sldChg>
      <pc:sldChg chg="add">
        <pc:chgData name="Gordana Ivančić" userId="ca07025b-d04b-4d7c-8bd6-4f6a73c0042f" providerId="ADAL" clId="{72B62A7F-599D-45F7-A0E3-DF33EF719297}" dt="2021-09-27T13:56:21.349" v="682"/>
        <pc:sldMkLst>
          <pc:docMk/>
          <pc:sldMk cId="535487792" sldId="264"/>
        </pc:sldMkLst>
        <pc:spChg chg="mod">
          <ac:chgData name="Gordana Ivančić" userId="ca07025b-d04b-4d7c-8bd6-4f6a73c0042f" providerId="ADAL" clId="{72B62A7F-599D-45F7-A0E3-DF33EF719297}" dt="2021-09-27T13:51:07.464" v="594" actId="27636"/>
          <ac:spMkLst>
            <pc:docMk/>
            <pc:sldMk cId="535487792" sldId="264"/>
            <ac:spMk id="2" creationId="{942DFF3D-A376-44C1-B238-49EA7FFAA78E}"/>
          </ac:spMkLst>
        </pc:spChg>
        <pc:spChg chg="mod">
          <ac:chgData name="Gordana Ivančić" userId="ca07025b-d04b-4d7c-8bd6-4f6a73c0042f" providerId="ADAL" clId="{72B62A7F-599D-45F7-A0E3-DF33EF719297}" dt="2021-09-27T13:59:18.995" v="772" actId="6549"/>
          <ac:spMkLst>
            <pc:docMk/>
            <pc:sldMk cId="535487792" sldId="264"/>
            <ac:spMk id="3" creationId="{00000000-0000-0000-0000-000000000000}"/>
          </ac:spMkLst>
        </pc:spChg>
        <pc:spChg chg="mod">
          <ac:chgData name="Gordana Ivančić" userId="ca07025b-d04b-4d7c-8bd6-4f6a73c0042f" providerId="ADAL" clId="{72B62A7F-599D-45F7-A0E3-DF33EF719297}" dt="2021-09-27T13:52:38.048" v="620" actId="27636"/>
          <ac:spMkLst>
            <pc:docMk/>
            <pc:sldMk cId="535487792" sldId="264"/>
            <ac:spMk id="3" creationId="{8E705C87-EC10-4588-94B4-7B3794C71509}"/>
          </ac:spMkLst>
        </pc:spChg>
        <pc:spChg chg="del mod">
          <ac:chgData name="Gordana Ivančić" userId="ca07025b-d04b-4d7c-8bd6-4f6a73c0042f" providerId="ADAL" clId="{72B62A7F-599D-45F7-A0E3-DF33EF719297}" dt="2021-09-27T13:51:22.396" v="597" actId="478"/>
          <ac:spMkLst>
            <pc:docMk/>
            <pc:sldMk cId="535487792" sldId="264"/>
            <ac:spMk id="4" creationId="{8124BBA0-A39D-4829-8C17-173A96454F52}"/>
          </ac:spMkLst>
        </pc:spChg>
        <pc:spChg chg="mod">
          <ac:chgData name="Gordana Ivančić" userId="ca07025b-d04b-4d7c-8bd6-4f6a73c0042f" providerId="ADAL" clId="{72B62A7F-599D-45F7-A0E3-DF33EF719297}" dt="2021-09-27T13:52:06.103" v="607" actId="207"/>
          <ac:spMkLst>
            <pc:docMk/>
            <pc:sldMk cId="535487792" sldId="264"/>
            <ac:spMk id="6" creationId="{A9BE7B58-3490-4517-A8FD-AFA67B56ED8B}"/>
          </ac:spMkLst>
        </pc:spChg>
      </pc:sldChg>
      <pc:sldChg chg="addSp modSp add del mod">
        <pc:chgData name="Gordana Ivančić" userId="ca07025b-d04b-4d7c-8bd6-4f6a73c0042f" providerId="ADAL" clId="{72B62A7F-599D-45F7-A0E3-DF33EF719297}" dt="2021-09-27T13:31:55.062" v="128" actId="47"/>
        <pc:sldMkLst>
          <pc:docMk/>
          <pc:sldMk cId="736878633" sldId="264"/>
        </pc:sldMkLst>
        <pc:spChg chg="add mod">
          <ac:chgData name="Gordana Ivančić" userId="ca07025b-d04b-4d7c-8bd6-4f6a73c0042f" providerId="ADAL" clId="{72B62A7F-599D-45F7-A0E3-DF33EF719297}" dt="2021-09-27T13:29:03.680" v="74" actId="1076"/>
          <ac:spMkLst>
            <pc:docMk/>
            <pc:sldMk cId="736878633" sldId="264"/>
            <ac:spMk id="4" creationId="{D21CE109-A1E6-42B6-9B14-16625D5555F1}"/>
          </ac:spMkLst>
        </pc:spChg>
      </pc:sldChg>
      <pc:sldChg chg="addSp modSp add del mod">
        <pc:chgData name="Gordana Ivančić" userId="ca07025b-d04b-4d7c-8bd6-4f6a73c0042f" providerId="ADAL" clId="{72B62A7F-599D-45F7-A0E3-DF33EF719297}" dt="2021-09-27T13:42:13.416" v="330" actId="47"/>
        <pc:sldMkLst>
          <pc:docMk/>
          <pc:sldMk cId="1367220312" sldId="264"/>
        </pc:sldMkLst>
        <pc:spChg chg="mod">
          <ac:chgData name="Gordana Ivančić" userId="ca07025b-d04b-4d7c-8bd6-4f6a73c0042f" providerId="ADAL" clId="{72B62A7F-599D-45F7-A0E3-DF33EF719297}" dt="2021-09-27T13:39:36.106" v="319" actId="20577"/>
          <ac:spMkLst>
            <pc:docMk/>
            <pc:sldMk cId="1367220312" sldId="264"/>
            <ac:spMk id="2" creationId="{00000000-0000-0000-0000-000000000000}"/>
          </ac:spMkLst>
        </pc:spChg>
        <pc:spChg chg="mod">
          <ac:chgData name="Gordana Ivančić" userId="ca07025b-d04b-4d7c-8bd6-4f6a73c0042f" providerId="ADAL" clId="{72B62A7F-599D-45F7-A0E3-DF33EF719297}" dt="2021-09-27T13:40:12.864" v="327" actId="20577"/>
          <ac:spMkLst>
            <pc:docMk/>
            <pc:sldMk cId="1367220312" sldId="264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72B62A7F-599D-45F7-A0E3-DF33EF719297}" dt="2021-09-27T13:35:28.478" v="208" actId="1076"/>
          <ac:spMkLst>
            <pc:docMk/>
            <pc:sldMk cId="1367220312" sldId="264"/>
            <ac:spMk id="5" creationId="{0D62B221-6256-48DE-BDE4-45658D0CEB7D}"/>
          </ac:spMkLst>
        </pc:spChg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2625332533" sldId="264"/>
        </pc:sldMkLst>
      </pc:sldChg>
      <pc:sldChg chg="del">
        <pc:chgData name="Gordana Ivančić" userId="ca07025b-d04b-4d7c-8bd6-4f6a73c0042f" providerId="ADAL" clId="{72B62A7F-599D-45F7-A0E3-DF33EF719297}" dt="2021-09-27T12:38:29.047" v="0" actId="47"/>
        <pc:sldMkLst>
          <pc:docMk/>
          <pc:sldMk cId="3312248717" sldId="264"/>
        </pc:sldMkLst>
      </pc:sldChg>
      <pc:sldChg chg="add del">
        <pc:chgData name="Gordana Ivančić" userId="ca07025b-d04b-4d7c-8bd6-4f6a73c0042f" providerId="ADAL" clId="{72B62A7F-599D-45F7-A0E3-DF33EF719297}" dt="2021-09-27T12:56:25.601" v="8" actId="47"/>
        <pc:sldMkLst>
          <pc:docMk/>
          <pc:sldMk cId="3342193182" sldId="264"/>
        </pc:sldMkLst>
      </pc:sldChg>
      <pc:sldChg chg="addSp modSp add del mod">
        <pc:chgData name="Gordana Ivančić" userId="ca07025b-d04b-4d7c-8bd6-4f6a73c0042f" providerId="ADAL" clId="{72B62A7F-599D-45F7-A0E3-DF33EF719297}" dt="2021-09-27T13:45:11.583" v="374" actId="47"/>
        <pc:sldMkLst>
          <pc:docMk/>
          <pc:sldMk cId="635679555" sldId="265"/>
        </pc:sldMkLst>
        <pc:spChg chg="mod">
          <ac:chgData name="Gordana Ivančić" userId="ca07025b-d04b-4d7c-8bd6-4f6a73c0042f" providerId="ADAL" clId="{72B62A7F-599D-45F7-A0E3-DF33EF719297}" dt="2021-09-27T13:43:05.041" v="359" actId="20577"/>
          <ac:spMkLst>
            <pc:docMk/>
            <pc:sldMk cId="635679555" sldId="265"/>
            <ac:spMk id="2" creationId="{00000000-0000-0000-0000-000000000000}"/>
          </ac:spMkLst>
        </pc:spChg>
        <pc:spChg chg="mod">
          <ac:chgData name="Gordana Ivančić" userId="ca07025b-d04b-4d7c-8bd6-4f6a73c0042f" providerId="ADAL" clId="{72B62A7F-599D-45F7-A0E3-DF33EF719297}" dt="2021-09-27T13:43:11.766" v="367" actId="20577"/>
          <ac:spMkLst>
            <pc:docMk/>
            <pc:sldMk cId="635679555" sldId="265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72B62A7F-599D-45F7-A0E3-DF33EF719297}" dt="2021-09-27T13:45:07.525" v="373" actId="1076"/>
          <ac:spMkLst>
            <pc:docMk/>
            <pc:sldMk cId="635679555" sldId="265"/>
            <ac:spMk id="5" creationId="{7AD83101-96AE-4B07-BBCF-F4151F0B43EA}"/>
          </ac:spMkLst>
        </pc:spChg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1452156492" sldId="265"/>
        </pc:sldMkLst>
      </pc:sldChg>
      <pc:sldChg chg="add">
        <pc:chgData name="Gordana Ivančić" userId="ca07025b-d04b-4d7c-8bd6-4f6a73c0042f" providerId="ADAL" clId="{72B62A7F-599D-45F7-A0E3-DF33EF719297}" dt="2021-09-27T13:56:21.349" v="682"/>
        <pc:sldMkLst>
          <pc:docMk/>
          <pc:sldMk cId="1559374278" sldId="265"/>
        </pc:sldMkLst>
        <pc:spChg chg="mod">
          <ac:chgData name="Gordana Ivančić" userId="ca07025b-d04b-4d7c-8bd6-4f6a73c0042f" providerId="ADAL" clId="{72B62A7F-599D-45F7-A0E3-DF33EF719297}" dt="2021-09-27T14:00:14.722" v="794" actId="20577"/>
          <ac:spMkLst>
            <pc:docMk/>
            <pc:sldMk cId="1559374278" sldId="265"/>
            <ac:spMk id="3" creationId="{00000000-0000-0000-0000-000000000000}"/>
          </ac:spMkLst>
        </pc:spChg>
        <pc:spChg chg="mod">
          <ac:chgData name="Gordana Ivančić" userId="ca07025b-d04b-4d7c-8bd6-4f6a73c0042f" providerId="ADAL" clId="{72B62A7F-599D-45F7-A0E3-DF33EF719297}" dt="2021-09-27T13:53:54.771" v="637" actId="20577"/>
          <ac:spMkLst>
            <pc:docMk/>
            <pc:sldMk cId="1559374278" sldId="265"/>
            <ac:spMk id="8" creationId="{AA6826AF-9AE1-4242-8385-E2CCBB5BB6EA}"/>
          </ac:spMkLst>
        </pc:spChg>
      </pc:sldChg>
      <pc:sldChg chg="add del">
        <pc:chgData name="Gordana Ivančić" userId="ca07025b-d04b-4d7c-8bd6-4f6a73c0042f" providerId="ADAL" clId="{72B62A7F-599D-45F7-A0E3-DF33EF719297}" dt="2021-09-27T12:56:25.601" v="8" actId="47"/>
        <pc:sldMkLst>
          <pc:docMk/>
          <pc:sldMk cId="2199402770" sldId="265"/>
        </pc:sldMkLst>
      </pc:sldChg>
      <pc:sldChg chg="modSp add del">
        <pc:chgData name="Gordana Ivančić" userId="ca07025b-d04b-4d7c-8bd6-4f6a73c0042f" providerId="ADAL" clId="{72B62A7F-599D-45F7-A0E3-DF33EF719297}" dt="2021-09-27T13:35:09.822" v="201" actId="47"/>
        <pc:sldMkLst>
          <pc:docMk/>
          <pc:sldMk cId="3274132356" sldId="265"/>
        </pc:sldMkLst>
        <pc:spChg chg="mod">
          <ac:chgData name="Gordana Ivančić" userId="ca07025b-d04b-4d7c-8bd6-4f6a73c0042f" providerId="ADAL" clId="{72B62A7F-599D-45F7-A0E3-DF33EF719297}" dt="2021-09-27T13:33:10.767" v="180" actId="20577"/>
          <ac:spMkLst>
            <pc:docMk/>
            <pc:sldMk cId="3274132356" sldId="265"/>
            <ac:spMk id="3" creationId="{00000000-0000-0000-0000-000000000000}"/>
          </ac:spMkLst>
        </pc:spChg>
      </pc:sldChg>
      <pc:sldChg chg="del">
        <pc:chgData name="Gordana Ivančić" userId="ca07025b-d04b-4d7c-8bd6-4f6a73c0042f" providerId="ADAL" clId="{72B62A7F-599D-45F7-A0E3-DF33EF719297}" dt="2021-09-27T12:38:29.047" v="0" actId="47"/>
        <pc:sldMkLst>
          <pc:docMk/>
          <pc:sldMk cId="3864386158" sldId="265"/>
        </pc:sldMkLst>
      </pc:sldChg>
      <pc:sldChg chg="addSp modSp add del mod">
        <pc:chgData name="Gordana Ivančić" userId="ca07025b-d04b-4d7c-8bd6-4f6a73c0042f" providerId="ADAL" clId="{72B62A7F-599D-45F7-A0E3-DF33EF719297}" dt="2021-09-27T12:56:37.444" v="10" actId="47"/>
        <pc:sldMkLst>
          <pc:docMk/>
          <pc:sldMk cId="1253054064" sldId="266"/>
        </pc:sldMkLst>
        <pc:spChg chg="add mod">
          <ac:chgData name="Gordana Ivančić" userId="ca07025b-d04b-4d7c-8bd6-4f6a73c0042f" providerId="ADAL" clId="{72B62A7F-599D-45F7-A0E3-DF33EF719297}" dt="2021-09-27T12:38:52.489" v="7" actId="1076"/>
          <ac:spMkLst>
            <pc:docMk/>
            <pc:sldMk cId="1253054064" sldId="266"/>
            <ac:spMk id="5" creationId="{C74C6B2C-C73C-48B3-A2BD-0EB03D42ED13}"/>
          </ac:spMkLst>
        </pc:spChg>
      </pc:sldChg>
      <pc:sldChg chg="add del">
        <pc:chgData name="Gordana Ivančić" userId="ca07025b-d04b-4d7c-8bd6-4f6a73c0042f" providerId="ADAL" clId="{72B62A7F-599D-45F7-A0E3-DF33EF719297}" dt="2021-09-27T13:48:28.106" v="531" actId="47"/>
        <pc:sldMkLst>
          <pc:docMk/>
          <pc:sldMk cId="2230363212" sldId="266"/>
        </pc:sldMkLst>
      </pc:sldChg>
      <pc:sldChg chg="modSp add del mod">
        <pc:chgData name="Gordana Ivančić" userId="ca07025b-d04b-4d7c-8bd6-4f6a73c0042f" providerId="ADAL" clId="{72B62A7F-599D-45F7-A0E3-DF33EF719297}" dt="2021-09-27T14:00:24.645" v="795" actId="1076"/>
        <pc:sldMkLst>
          <pc:docMk/>
          <pc:sldMk cId="3032491360" sldId="266"/>
        </pc:sldMkLst>
        <pc:spChg chg="mod">
          <ac:chgData name="Gordana Ivančić" userId="ca07025b-d04b-4d7c-8bd6-4f6a73c0042f" providerId="ADAL" clId="{72B62A7F-599D-45F7-A0E3-DF33EF719297}" dt="2021-09-27T14:00:24.645" v="795" actId="1076"/>
          <ac:spMkLst>
            <pc:docMk/>
            <pc:sldMk cId="3032491360" sldId="266"/>
            <ac:spMk id="3" creationId="{00000000-0000-0000-0000-000000000000}"/>
          </ac:spMkLst>
        </pc:spChg>
        <pc:spChg chg="mod">
          <ac:chgData name="Gordana Ivančić" userId="ca07025b-d04b-4d7c-8bd6-4f6a73c0042f" providerId="ADAL" clId="{72B62A7F-599D-45F7-A0E3-DF33EF719297}" dt="2021-09-27T13:54:20.351" v="654" actId="20577"/>
          <ac:spMkLst>
            <pc:docMk/>
            <pc:sldMk cId="3032491360" sldId="266"/>
            <ac:spMk id="3" creationId="{A813447C-3940-449B-AC3C-9A5690278D8C}"/>
          </ac:spMkLst>
        </pc:spChg>
      </pc:sldChg>
      <pc:sldChg chg="del">
        <pc:chgData name="Gordana Ivančić" userId="ca07025b-d04b-4d7c-8bd6-4f6a73c0042f" providerId="ADAL" clId="{72B62A7F-599D-45F7-A0E3-DF33EF719297}" dt="2021-09-27T12:38:29.047" v="0" actId="47"/>
        <pc:sldMkLst>
          <pc:docMk/>
          <pc:sldMk cId="3269269699" sldId="266"/>
        </pc:sldMkLst>
      </pc:sldChg>
      <pc:sldChg chg="addSp modSp add del mod">
        <pc:chgData name="Gordana Ivančić" userId="ca07025b-d04b-4d7c-8bd6-4f6a73c0042f" providerId="ADAL" clId="{72B62A7F-599D-45F7-A0E3-DF33EF719297}" dt="2021-09-27T13:56:35.432" v="683" actId="47"/>
        <pc:sldMkLst>
          <pc:docMk/>
          <pc:sldMk cId="0" sldId="267"/>
        </pc:sldMkLst>
        <pc:spChg chg="mod">
          <ac:chgData name="Gordana Ivančić" userId="ca07025b-d04b-4d7c-8bd6-4f6a73c0042f" providerId="ADAL" clId="{72B62A7F-599D-45F7-A0E3-DF33EF719297}" dt="2021-09-27T13:55:13.299" v="680" actId="20577"/>
          <ac:spMkLst>
            <pc:docMk/>
            <pc:sldMk cId="0" sldId="267"/>
            <ac:spMk id="3" creationId="{2E750ECB-A918-4CA5-8520-AA921696D776}"/>
          </ac:spMkLst>
        </pc:spChg>
        <pc:spChg chg="add mod">
          <ac:chgData name="Gordana Ivančić" userId="ca07025b-d04b-4d7c-8bd6-4f6a73c0042f" providerId="ADAL" clId="{72B62A7F-599D-45F7-A0E3-DF33EF719297}" dt="2021-09-27T13:54:35.992" v="661" actId="1076"/>
          <ac:spMkLst>
            <pc:docMk/>
            <pc:sldMk cId="0" sldId="267"/>
            <ac:spMk id="4" creationId="{9245B068-4C01-4AF4-8A64-7F588F9C78FE}"/>
          </ac:spMkLst>
        </pc:spChg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1558828936" sldId="267"/>
        </pc:sldMkLst>
      </pc:sldChg>
      <pc:sldChg chg="modSp add mod">
        <pc:chgData name="Gordana Ivančić" userId="ca07025b-d04b-4d7c-8bd6-4f6a73c0042f" providerId="ADAL" clId="{72B62A7F-599D-45F7-A0E3-DF33EF719297}" dt="2021-09-27T13:58:04.033" v="735" actId="27636"/>
        <pc:sldMkLst>
          <pc:docMk/>
          <pc:sldMk cId="1887094081" sldId="268"/>
        </pc:sldMkLst>
        <pc:spChg chg="mod">
          <ac:chgData name="Gordana Ivančić" userId="ca07025b-d04b-4d7c-8bd6-4f6a73c0042f" providerId="ADAL" clId="{72B62A7F-599D-45F7-A0E3-DF33EF719297}" dt="2021-09-27T13:58:04.033" v="735" actId="27636"/>
          <ac:spMkLst>
            <pc:docMk/>
            <pc:sldMk cId="1887094081" sldId="268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3242563041" sldId="268"/>
        </pc:sldMkLst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1245572071" sldId="269"/>
        </pc:sldMkLst>
      </pc:sldChg>
      <pc:sldChg chg="addSp modSp add mod">
        <pc:chgData name="Gordana Ivančić" userId="ca07025b-d04b-4d7c-8bd6-4f6a73c0042f" providerId="ADAL" clId="{72B62A7F-599D-45F7-A0E3-DF33EF719297}" dt="2021-09-27T13:57:16.896" v="729" actId="20577"/>
        <pc:sldMkLst>
          <pc:docMk/>
          <pc:sldMk cId="4006931342" sldId="269"/>
        </pc:sldMkLst>
        <pc:spChg chg="mod">
          <ac:chgData name="Gordana Ivančić" userId="ca07025b-d04b-4d7c-8bd6-4f6a73c0042f" providerId="ADAL" clId="{72B62A7F-599D-45F7-A0E3-DF33EF719297}" dt="2021-09-27T13:56:55.387" v="711" actId="20577"/>
          <ac:spMkLst>
            <pc:docMk/>
            <pc:sldMk cId="4006931342" sldId="269"/>
            <ac:spMk id="2" creationId="{00000000-0000-0000-0000-000000000000}"/>
          </ac:spMkLst>
        </pc:spChg>
        <pc:spChg chg="mod">
          <ac:chgData name="Gordana Ivančić" userId="ca07025b-d04b-4d7c-8bd6-4f6a73c0042f" providerId="ADAL" clId="{72B62A7F-599D-45F7-A0E3-DF33EF719297}" dt="2021-09-27T13:57:16.896" v="729" actId="20577"/>
          <ac:spMkLst>
            <pc:docMk/>
            <pc:sldMk cId="4006931342" sldId="269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72B62A7F-599D-45F7-A0E3-DF33EF719297}" dt="2021-09-27T13:56:43.898" v="687" actId="1076"/>
          <ac:spMkLst>
            <pc:docMk/>
            <pc:sldMk cId="4006931342" sldId="269"/>
            <ac:spMk id="5" creationId="{3C49DC4D-0E98-40F0-89BA-5AC9161F25D9}"/>
          </ac:spMkLst>
        </pc:spChg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3089068360" sldId="270"/>
        </pc:sldMkLst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3868574898" sldId="271"/>
        </pc:sldMkLst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4245904355" sldId="272"/>
        </pc:sldMkLst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2204266629" sldId="273"/>
        </pc:sldMkLst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3876915132" sldId="274"/>
        </pc:sldMkLst>
      </pc:sldChg>
      <pc:sldChg chg="add del">
        <pc:chgData name="Gordana Ivančić" userId="ca07025b-d04b-4d7c-8bd6-4f6a73c0042f" providerId="ADAL" clId="{72B62A7F-599D-45F7-A0E3-DF33EF719297}" dt="2021-09-27T13:25:34.168" v="15" actId="47"/>
        <pc:sldMkLst>
          <pc:docMk/>
          <pc:sldMk cId="935679309" sldId="275"/>
        </pc:sldMkLst>
      </pc:sldChg>
      <pc:sldChg chg="addSp modSp add del mod">
        <pc:chgData name="Gordana Ivančić" userId="ca07025b-d04b-4d7c-8bd6-4f6a73c0042f" providerId="ADAL" clId="{72B62A7F-599D-45F7-A0E3-DF33EF719297}" dt="2021-09-27T13:25:46.684" v="19" actId="47"/>
        <pc:sldMkLst>
          <pc:docMk/>
          <pc:sldMk cId="467393898" sldId="276"/>
        </pc:sldMkLst>
        <pc:spChg chg="add mod">
          <ac:chgData name="Gordana Ivančić" userId="ca07025b-d04b-4d7c-8bd6-4f6a73c0042f" providerId="ADAL" clId="{72B62A7F-599D-45F7-A0E3-DF33EF719297}" dt="2021-09-27T12:56:45.317" v="13" actId="1076"/>
          <ac:spMkLst>
            <pc:docMk/>
            <pc:sldMk cId="467393898" sldId="276"/>
            <ac:spMk id="5" creationId="{663BE7A1-6AAC-464D-BEFB-F989CFC68F31}"/>
          </ac:spMkLst>
        </pc:spChg>
      </pc:sldChg>
      <pc:sldChg chg="modSp add del mod">
        <pc:chgData name="Gordana Ivančić" userId="ca07025b-d04b-4d7c-8bd6-4f6a73c0042f" providerId="ADAL" clId="{72B62A7F-599D-45F7-A0E3-DF33EF719297}" dt="2021-09-27T13:28:44.487" v="68" actId="47"/>
        <pc:sldMkLst>
          <pc:docMk/>
          <pc:sldMk cId="2268468627" sldId="277"/>
        </pc:sldMkLst>
        <pc:spChg chg="mod">
          <ac:chgData name="Gordana Ivančić" userId="ca07025b-d04b-4d7c-8bd6-4f6a73c0042f" providerId="ADAL" clId="{72B62A7F-599D-45F7-A0E3-DF33EF719297}" dt="2021-09-27T13:26:44.843" v="33" actId="14100"/>
          <ac:spMkLst>
            <pc:docMk/>
            <pc:sldMk cId="2268468627" sldId="277"/>
            <ac:spMk id="3" creationId="{00000000-0000-0000-0000-000000000000}"/>
          </ac:spMkLst>
        </pc:spChg>
      </pc:sldChg>
    </pc:docChg>
  </pc:docChgLst>
  <pc:docChgLst>
    <pc:chgData name="Gordana Ivančić" userId="ca07025b-d04b-4d7c-8bd6-4f6a73c0042f" providerId="ADAL" clId="{F55D9485-6C51-48C3-B0F2-8036261EA186}"/>
    <pc:docChg chg="undo custSel addSld delSld modSld">
      <pc:chgData name="Gordana Ivančić" userId="ca07025b-d04b-4d7c-8bd6-4f6a73c0042f" providerId="ADAL" clId="{F55D9485-6C51-48C3-B0F2-8036261EA186}" dt="2021-09-10T13:11:50.307" v="3131" actId="14100"/>
      <pc:docMkLst>
        <pc:docMk/>
      </pc:docMkLst>
      <pc:sldChg chg="modSp add del mod">
        <pc:chgData name="Gordana Ivančić" userId="ca07025b-d04b-4d7c-8bd6-4f6a73c0042f" providerId="ADAL" clId="{F55D9485-6C51-48C3-B0F2-8036261EA186}" dt="2021-09-10T12:48:21.492" v="2642" actId="47"/>
        <pc:sldMkLst>
          <pc:docMk/>
          <pc:sldMk cId="75480262" sldId="256"/>
        </pc:sldMkLst>
        <pc:spChg chg="mod">
          <ac:chgData name="Gordana Ivančić" userId="ca07025b-d04b-4d7c-8bd6-4f6a73c0042f" providerId="ADAL" clId="{F55D9485-6C51-48C3-B0F2-8036261EA186}" dt="2021-09-10T12:45:13.906" v="2598" actId="20577"/>
          <ac:spMkLst>
            <pc:docMk/>
            <pc:sldMk cId="75480262" sldId="256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3:08:32.733" v="3008" actId="47"/>
        <pc:sldMkLst>
          <pc:docMk/>
          <pc:sldMk cId="96827036" sldId="256"/>
        </pc:sldMkLst>
      </pc:sldChg>
      <pc:sldChg chg="delSp modSp add del mod setBg delDesignElem">
        <pc:chgData name="Gordana Ivančić" userId="ca07025b-d04b-4d7c-8bd6-4f6a73c0042f" providerId="ADAL" clId="{F55D9485-6C51-48C3-B0F2-8036261EA186}" dt="2021-09-10T12:40:47.238" v="2532" actId="47"/>
        <pc:sldMkLst>
          <pc:docMk/>
          <pc:sldMk cId="113176622" sldId="256"/>
        </pc:sldMkLst>
        <pc:spChg chg="mod">
          <ac:chgData name="Gordana Ivančić" userId="ca07025b-d04b-4d7c-8bd6-4f6a73c0042f" providerId="ADAL" clId="{F55D9485-6C51-48C3-B0F2-8036261EA186}" dt="2021-09-10T12:38:34.071" v="2494" actId="27636"/>
          <ac:spMkLst>
            <pc:docMk/>
            <pc:sldMk cId="113176622" sldId="256"/>
            <ac:spMk id="2" creationId="{D6B048D8-DEEA-47EE-A215-70A5B35E143C}"/>
          </ac:spMkLst>
        </pc:spChg>
        <pc:spChg chg="del">
          <ac:chgData name="Gordana Ivančić" userId="ca07025b-d04b-4d7c-8bd6-4f6a73c0042f" providerId="ADAL" clId="{F55D9485-6C51-48C3-B0F2-8036261EA186}" dt="2021-09-10T12:37:38.221" v="2484"/>
          <ac:spMkLst>
            <pc:docMk/>
            <pc:sldMk cId="113176622" sldId="256"/>
            <ac:spMk id="13" creationId="{6F828D28-8E09-41CC-8229-3070B5467A96}"/>
          </ac:spMkLst>
        </pc:spChg>
        <pc:spChg chg="del">
          <ac:chgData name="Gordana Ivančić" userId="ca07025b-d04b-4d7c-8bd6-4f6a73c0042f" providerId="ADAL" clId="{F55D9485-6C51-48C3-B0F2-8036261EA186}" dt="2021-09-10T12:37:38.221" v="2484"/>
          <ac:spMkLst>
            <pc:docMk/>
            <pc:sldMk cId="113176622" sldId="256"/>
            <ac:spMk id="15" creationId="{D5B012D8-7F27-4758-9AC6-C889B154BD73}"/>
          </ac:spMkLst>
        </pc:spChg>
        <pc:spChg chg="del">
          <ac:chgData name="Gordana Ivančić" userId="ca07025b-d04b-4d7c-8bd6-4f6a73c0042f" providerId="ADAL" clId="{F55D9485-6C51-48C3-B0F2-8036261EA186}" dt="2021-09-10T12:37:38.221" v="2484"/>
          <ac:spMkLst>
            <pc:docMk/>
            <pc:sldMk cId="113176622" sldId="256"/>
            <ac:spMk id="17" creationId="{4063B759-00FC-46D1-9898-8E8625268FAF}"/>
          </ac:spMkLst>
        </pc:spChg>
      </pc:sldChg>
      <pc:sldChg chg="add del">
        <pc:chgData name="Gordana Ivančić" userId="ca07025b-d04b-4d7c-8bd6-4f6a73c0042f" providerId="ADAL" clId="{F55D9485-6C51-48C3-B0F2-8036261EA186}" dt="2021-09-10T12:37:36.909" v="2481" actId="47"/>
        <pc:sldMkLst>
          <pc:docMk/>
          <pc:sldMk cId="193037978" sldId="256"/>
        </pc:sldMkLst>
      </pc:sldChg>
      <pc:sldChg chg="addSp modSp add del mod">
        <pc:chgData name="Gordana Ivančić" userId="ca07025b-d04b-4d7c-8bd6-4f6a73c0042f" providerId="ADAL" clId="{F55D9485-6C51-48C3-B0F2-8036261EA186}" dt="2021-09-10T10:16:12.491" v="1597" actId="47"/>
        <pc:sldMkLst>
          <pc:docMk/>
          <pc:sldMk cId="505691737" sldId="256"/>
        </pc:sldMkLst>
        <pc:spChg chg="mod">
          <ac:chgData name="Gordana Ivančić" userId="ca07025b-d04b-4d7c-8bd6-4f6a73c0042f" providerId="ADAL" clId="{F55D9485-6C51-48C3-B0F2-8036261EA186}" dt="2021-09-10T10:07:51.028" v="1484" actId="27636"/>
          <ac:spMkLst>
            <pc:docMk/>
            <pc:sldMk cId="505691737" sldId="256"/>
            <ac:spMk id="2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0:07:59.667" v="1486" actId="1076"/>
          <ac:spMkLst>
            <pc:docMk/>
            <pc:sldMk cId="505691737" sldId="256"/>
            <ac:spMk id="4" creationId="{115A36F2-C0D2-4BB8-8C50-D9C7D4C756D4}"/>
          </ac:spMkLst>
        </pc:spChg>
      </pc:sldChg>
      <pc:sldChg chg="add del">
        <pc:chgData name="Gordana Ivančić" userId="ca07025b-d04b-4d7c-8bd6-4f6a73c0042f" providerId="ADAL" clId="{F55D9485-6C51-48C3-B0F2-8036261EA186}" dt="2021-09-10T13:01:32.676" v="2903" actId="47"/>
        <pc:sldMkLst>
          <pc:docMk/>
          <pc:sldMk cId="1359568189" sldId="256"/>
        </pc:sldMkLst>
      </pc:sldChg>
      <pc:sldChg chg="modSp add del mod">
        <pc:chgData name="Gordana Ivančić" userId="ca07025b-d04b-4d7c-8bd6-4f6a73c0042f" providerId="ADAL" clId="{F55D9485-6C51-48C3-B0F2-8036261EA186}" dt="2021-09-10T12:03:23.947" v="1976" actId="47"/>
        <pc:sldMkLst>
          <pc:docMk/>
          <pc:sldMk cId="1413838638" sldId="256"/>
        </pc:sldMkLst>
        <pc:spChg chg="mod">
          <ac:chgData name="Gordana Ivančić" userId="ca07025b-d04b-4d7c-8bd6-4f6a73c0042f" providerId="ADAL" clId="{F55D9485-6C51-48C3-B0F2-8036261EA186}" dt="2021-09-10T10:29:06.708" v="1815" actId="255"/>
          <ac:spMkLst>
            <pc:docMk/>
            <pc:sldMk cId="1413838638" sldId="256"/>
            <ac:spMk id="2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09:45:40.558" v="1215" actId="47"/>
        <pc:sldMkLst>
          <pc:docMk/>
          <pc:sldMk cId="1615877888" sldId="256"/>
        </pc:sldMkLst>
        <pc:spChg chg="mod">
          <ac:chgData name="Gordana Ivančić" userId="ca07025b-d04b-4d7c-8bd6-4f6a73c0042f" providerId="ADAL" clId="{F55D9485-6C51-48C3-B0F2-8036261EA186}" dt="2021-09-10T09:34:13.159" v="1098" actId="20577"/>
          <ac:spMkLst>
            <pc:docMk/>
            <pc:sldMk cId="1615877888" sldId="256"/>
            <ac:spMk id="3" creationId="{B62958F2-0E50-460A-B51A-C978691912CF}"/>
          </ac:spMkLst>
        </pc:spChg>
      </pc:sldChg>
      <pc:sldChg chg="delSp modSp add del modAnim">
        <pc:chgData name="Gordana Ivančić" userId="ca07025b-d04b-4d7c-8bd6-4f6a73c0042f" providerId="ADAL" clId="{F55D9485-6C51-48C3-B0F2-8036261EA186}" dt="2021-09-10T10:28:21.450" v="1806" actId="47"/>
        <pc:sldMkLst>
          <pc:docMk/>
          <pc:sldMk cId="1843518007" sldId="256"/>
        </pc:sldMkLst>
        <pc:spChg chg="mod">
          <ac:chgData name="Gordana Ivančić" userId="ca07025b-d04b-4d7c-8bd6-4f6a73c0042f" providerId="ADAL" clId="{F55D9485-6C51-48C3-B0F2-8036261EA186}" dt="2021-09-10T10:23:55.553" v="1722" actId="20577"/>
          <ac:spMkLst>
            <pc:docMk/>
            <pc:sldMk cId="1843518007" sldId="256"/>
            <ac:spMk id="3" creationId="{A26FFF8A-8928-4021-AB00-139431451297}"/>
          </ac:spMkLst>
        </pc:spChg>
        <pc:picChg chg="del">
          <ac:chgData name="Gordana Ivančić" userId="ca07025b-d04b-4d7c-8bd6-4f6a73c0042f" providerId="ADAL" clId="{F55D9485-6C51-48C3-B0F2-8036261EA186}" dt="2021-09-10T10:23:58.027" v="1723" actId="478"/>
          <ac:picMkLst>
            <pc:docMk/>
            <pc:sldMk cId="1843518007" sldId="256"/>
            <ac:picMk id="1026" creationId="{9A6AC7DC-E006-4B60-9D59-D43DFD0EB2E0}"/>
          </ac:picMkLst>
        </pc:picChg>
      </pc:sldChg>
      <pc:sldChg chg="add del">
        <pc:chgData name="Gordana Ivančić" userId="ca07025b-d04b-4d7c-8bd6-4f6a73c0042f" providerId="ADAL" clId="{F55D9485-6C51-48C3-B0F2-8036261EA186}" dt="2021-09-10T10:05:19.991" v="1472" actId="47"/>
        <pc:sldMkLst>
          <pc:docMk/>
          <pc:sldMk cId="1933406445" sldId="256"/>
        </pc:sldMkLst>
      </pc:sldChg>
      <pc:sldChg chg="del">
        <pc:chgData name="Gordana Ivančić" userId="ca07025b-d04b-4d7c-8bd6-4f6a73c0042f" providerId="ADAL" clId="{F55D9485-6C51-48C3-B0F2-8036261EA186}" dt="2021-08-30T09:04:27.632" v="7" actId="47"/>
        <pc:sldMkLst>
          <pc:docMk/>
          <pc:sldMk cId="2102607001" sldId="256"/>
        </pc:sldMkLst>
      </pc:sldChg>
      <pc:sldChg chg="modSp add del mod">
        <pc:chgData name="Gordana Ivančić" userId="ca07025b-d04b-4d7c-8bd6-4f6a73c0042f" providerId="ADAL" clId="{F55D9485-6C51-48C3-B0F2-8036261EA186}" dt="2021-09-10T12:50:37.960" v="2685" actId="47"/>
        <pc:sldMkLst>
          <pc:docMk/>
          <pc:sldMk cId="2370114393" sldId="256"/>
        </pc:sldMkLst>
        <pc:spChg chg="mod">
          <ac:chgData name="Gordana Ivančić" userId="ca07025b-d04b-4d7c-8bd6-4f6a73c0042f" providerId="ADAL" clId="{F55D9485-6C51-48C3-B0F2-8036261EA186}" dt="2021-09-10T12:48:48.430" v="2648" actId="1076"/>
          <ac:spMkLst>
            <pc:docMk/>
            <pc:sldMk cId="2370114393" sldId="256"/>
            <ac:spMk id="2" creationId="{00000000-0000-0000-0000-000000000000}"/>
          </ac:spMkLst>
        </pc:spChg>
      </pc:sldChg>
      <pc:sldChg chg="delSp add del setBg delDesignElem">
        <pc:chgData name="Gordana Ivančić" userId="ca07025b-d04b-4d7c-8bd6-4f6a73c0042f" providerId="ADAL" clId="{F55D9485-6C51-48C3-B0F2-8036261EA186}" dt="2021-09-10T12:44:24.694" v="2589" actId="47"/>
        <pc:sldMkLst>
          <pc:docMk/>
          <pc:sldMk cId="2428474412" sldId="256"/>
        </pc:sldMkLst>
        <pc:spChg chg="del">
          <ac:chgData name="Gordana Ivančić" userId="ca07025b-d04b-4d7c-8bd6-4f6a73c0042f" providerId="ADAL" clId="{F55D9485-6C51-48C3-B0F2-8036261EA186}" dt="2021-09-10T12:40:48.953" v="2535"/>
          <ac:spMkLst>
            <pc:docMk/>
            <pc:sldMk cId="2428474412" sldId="256"/>
            <ac:spMk id="20" creationId="{CFA5B9DB-0BF9-4260-A97B-936524F9668F}"/>
          </ac:spMkLst>
        </pc:spChg>
        <pc:spChg chg="del">
          <ac:chgData name="Gordana Ivančić" userId="ca07025b-d04b-4d7c-8bd6-4f6a73c0042f" providerId="ADAL" clId="{F55D9485-6C51-48C3-B0F2-8036261EA186}" dt="2021-09-10T12:40:48.953" v="2535"/>
          <ac:spMkLst>
            <pc:docMk/>
            <pc:sldMk cId="2428474412" sldId="256"/>
            <ac:spMk id="21" creationId="{59824785-89B4-4433-955A-F2C847B1534D}"/>
          </ac:spMkLst>
        </pc:spChg>
        <pc:spChg chg="del">
          <ac:chgData name="Gordana Ivančić" userId="ca07025b-d04b-4d7c-8bd6-4f6a73c0042f" providerId="ADAL" clId="{F55D9485-6C51-48C3-B0F2-8036261EA186}" dt="2021-09-10T12:40:48.953" v="2535"/>
          <ac:spMkLst>
            <pc:docMk/>
            <pc:sldMk cId="2428474412" sldId="256"/>
            <ac:spMk id="22" creationId="{CB2E64D6-3AEB-4AFF-9475-E210F85E0AA7}"/>
          </ac:spMkLst>
        </pc:spChg>
      </pc:sldChg>
      <pc:sldChg chg="modSp add del mod">
        <pc:chgData name="Gordana Ivančić" userId="ca07025b-d04b-4d7c-8bd6-4f6a73c0042f" providerId="ADAL" clId="{F55D9485-6C51-48C3-B0F2-8036261EA186}" dt="2021-09-02T14:03:09.335" v="1000" actId="47"/>
        <pc:sldMkLst>
          <pc:docMk/>
          <pc:sldMk cId="2608772537" sldId="256"/>
        </pc:sldMkLst>
        <pc:spChg chg="mod">
          <ac:chgData name="Gordana Ivančić" userId="ca07025b-d04b-4d7c-8bd6-4f6a73c0042f" providerId="ADAL" clId="{F55D9485-6C51-48C3-B0F2-8036261EA186}" dt="2021-09-02T13:56:42.329" v="870" actId="1076"/>
          <ac:spMkLst>
            <pc:docMk/>
            <pc:sldMk cId="2608772537" sldId="256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02T13:56:45.298" v="871" actId="1076"/>
          <ac:spMkLst>
            <pc:docMk/>
            <pc:sldMk cId="2608772537" sldId="256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2:35:01.146" v="2446" actId="47"/>
        <pc:sldMkLst>
          <pc:docMk/>
          <pc:sldMk cId="2858981651" sldId="256"/>
        </pc:sldMkLst>
      </pc:sldChg>
      <pc:sldChg chg="addSp modSp add del mod">
        <pc:chgData name="Gordana Ivančić" userId="ca07025b-d04b-4d7c-8bd6-4f6a73c0042f" providerId="ADAL" clId="{F55D9485-6C51-48C3-B0F2-8036261EA186}" dt="2021-09-10T12:57:38.478" v="2843" actId="47"/>
        <pc:sldMkLst>
          <pc:docMk/>
          <pc:sldMk cId="3228387269" sldId="256"/>
        </pc:sldMkLst>
        <pc:spChg chg="mod">
          <ac:chgData name="Gordana Ivančić" userId="ca07025b-d04b-4d7c-8bd6-4f6a73c0042f" providerId="ADAL" clId="{F55D9485-6C51-48C3-B0F2-8036261EA186}" dt="2021-09-10T12:54:57.760" v="2770" actId="20577"/>
          <ac:spMkLst>
            <pc:docMk/>
            <pc:sldMk cId="3228387269" sldId="256"/>
            <ac:spMk id="2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2:55:08.405" v="2772" actId="1076"/>
          <ac:spMkLst>
            <pc:docMk/>
            <pc:sldMk cId="3228387269" sldId="256"/>
            <ac:spMk id="4" creationId="{5A2ADFC2-5C72-426D-91AF-DA39DB661421}"/>
          </ac:spMkLst>
        </pc:spChg>
      </pc:sldChg>
      <pc:sldChg chg="modSp add del mod">
        <pc:chgData name="Gordana Ivančić" userId="ca07025b-d04b-4d7c-8bd6-4f6a73c0042f" providerId="ADAL" clId="{F55D9485-6C51-48C3-B0F2-8036261EA186}" dt="2021-08-30T11:58:05.360" v="369" actId="47"/>
        <pc:sldMkLst>
          <pc:docMk/>
          <pc:sldMk cId="3554221855" sldId="256"/>
        </pc:sldMkLst>
        <pc:spChg chg="mod">
          <ac:chgData name="Gordana Ivančić" userId="ca07025b-d04b-4d7c-8bd6-4f6a73c0042f" providerId="ADAL" clId="{F55D9485-6C51-48C3-B0F2-8036261EA186}" dt="2021-08-30T09:37:03.338" v="298" actId="255"/>
          <ac:spMkLst>
            <pc:docMk/>
            <pc:sldMk cId="3554221855" sldId="256"/>
            <ac:spMk id="2" creationId="{00000000-0000-0000-0000-000000000000}"/>
          </ac:spMkLst>
        </pc:spChg>
      </pc:sldChg>
      <pc:sldChg chg="add">
        <pc:chgData name="Gordana Ivančić" userId="ca07025b-d04b-4d7c-8bd6-4f6a73c0042f" providerId="ADAL" clId="{F55D9485-6C51-48C3-B0F2-8036261EA186}" dt="2021-09-10T13:08:33.955" v="3009"/>
        <pc:sldMkLst>
          <pc:docMk/>
          <pc:sldMk cId="3744424761" sldId="256"/>
        </pc:sldMkLst>
      </pc:sldChg>
      <pc:sldChg chg="add del">
        <pc:chgData name="Gordana Ivančić" userId="ca07025b-d04b-4d7c-8bd6-4f6a73c0042f" providerId="ADAL" clId="{F55D9485-6C51-48C3-B0F2-8036261EA186}" dt="2021-09-10T12:53:38.596" v="2744" actId="47"/>
        <pc:sldMkLst>
          <pc:docMk/>
          <pc:sldMk cId="3781812659" sldId="256"/>
        </pc:sldMkLst>
      </pc:sldChg>
      <pc:sldChg chg="modSp add del mod">
        <pc:chgData name="Gordana Ivančić" userId="ca07025b-d04b-4d7c-8bd6-4f6a73c0042f" providerId="ADAL" clId="{F55D9485-6C51-48C3-B0F2-8036261EA186}" dt="2021-09-10T09:45:40.558" v="1215" actId="47"/>
        <pc:sldMkLst>
          <pc:docMk/>
          <pc:sldMk cId="248557786" sldId="257"/>
        </pc:sldMkLst>
        <pc:spChg chg="mod">
          <ac:chgData name="Gordana Ivančić" userId="ca07025b-d04b-4d7c-8bd6-4f6a73c0042f" providerId="ADAL" clId="{F55D9485-6C51-48C3-B0F2-8036261EA186}" dt="2021-09-10T09:34:33.898" v="1105" actId="255"/>
          <ac:spMkLst>
            <pc:docMk/>
            <pc:sldMk cId="248557786" sldId="257"/>
            <ac:spMk id="2" creationId="{813E14C1-960E-4305-9BBD-6564A317D0F9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3:01:32.676" v="2903" actId="47"/>
        <pc:sldMkLst>
          <pc:docMk/>
          <pc:sldMk cId="386319330" sldId="257"/>
        </pc:sldMkLst>
        <pc:spChg chg="mod">
          <ac:chgData name="Gordana Ivančić" userId="ca07025b-d04b-4d7c-8bd6-4f6a73c0042f" providerId="ADAL" clId="{F55D9485-6C51-48C3-B0F2-8036261EA186}" dt="2021-09-10T12:58:02.288" v="2855" actId="6549"/>
          <ac:spMkLst>
            <pc:docMk/>
            <pc:sldMk cId="386319330" sldId="257"/>
            <ac:spMk id="5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2:29:29.095" v="2361" actId="47"/>
        <pc:sldMkLst>
          <pc:docMk/>
          <pc:sldMk cId="440462093" sldId="257"/>
        </pc:sldMkLst>
      </pc:sldChg>
      <pc:sldChg chg="modSp add del mod">
        <pc:chgData name="Gordana Ivančić" userId="ca07025b-d04b-4d7c-8bd6-4f6a73c0042f" providerId="ADAL" clId="{F55D9485-6C51-48C3-B0F2-8036261EA186}" dt="2021-09-10T13:08:32.733" v="3008" actId="47"/>
        <pc:sldMkLst>
          <pc:docMk/>
          <pc:sldMk cId="773043328" sldId="257"/>
        </pc:sldMkLst>
        <pc:spChg chg="mod">
          <ac:chgData name="Gordana Ivančić" userId="ca07025b-d04b-4d7c-8bd6-4f6a73c0042f" providerId="ADAL" clId="{F55D9485-6C51-48C3-B0F2-8036261EA186}" dt="2021-09-10T13:06:33.644" v="2979" actId="1076"/>
          <ac:spMkLst>
            <pc:docMk/>
            <pc:sldMk cId="773043328" sldId="257"/>
            <ac:spMk id="5" creationId="{00000000-0000-0000-0000-000000000000}"/>
          </ac:spMkLst>
        </pc:spChg>
      </pc:sldChg>
      <pc:sldChg chg="delSp modSp add del mod setBg delDesignElem">
        <pc:chgData name="Gordana Ivančić" userId="ca07025b-d04b-4d7c-8bd6-4f6a73c0042f" providerId="ADAL" clId="{F55D9485-6C51-48C3-B0F2-8036261EA186}" dt="2021-09-10T12:22:40.989" v="2320" actId="47"/>
        <pc:sldMkLst>
          <pc:docMk/>
          <pc:sldMk cId="820075312" sldId="257"/>
        </pc:sldMkLst>
        <pc:spChg chg="mod">
          <ac:chgData name="Gordana Ivančić" userId="ca07025b-d04b-4d7c-8bd6-4f6a73c0042f" providerId="ADAL" clId="{F55D9485-6C51-48C3-B0F2-8036261EA186}" dt="2021-09-10T12:18:04.463" v="2225" actId="14100"/>
          <ac:spMkLst>
            <pc:docMk/>
            <pc:sldMk cId="820075312" sldId="257"/>
            <ac:spMk id="2" creationId="{57BA9196-5987-43EA-8C00-486C92E8A4E9}"/>
          </ac:spMkLst>
        </pc:spChg>
        <pc:spChg chg="del">
          <ac:chgData name="Gordana Ivančić" userId="ca07025b-d04b-4d7c-8bd6-4f6a73c0042f" providerId="ADAL" clId="{F55D9485-6C51-48C3-B0F2-8036261EA186}" dt="2021-09-10T12:14:58.693" v="2211" actId="478"/>
          <ac:spMkLst>
            <pc:docMk/>
            <pc:sldMk cId="820075312" sldId="257"/>
            <ac:spMk id="5" creationId="{DCF4250C-B299-4A7C-91F5-98A28256B70C}"/>
          </ac:spMkLst>
        </pc:spChg>
        <pc:spChg chg="del">
          <ac:chgData name="Gordana Ivančić" userId="ca07025b-d04b-4d7c-8bd6-4f6a73c0042f" providerId="ADAL" clId="{F55D9485-6C51-48C3-B0F2-8036261EA186}" dt="2021-09-10T12:13:36.753" v="2203"/>
          <ac:spMkLst>
            <pc:docMk/>
            <pc:sldMk cId="820075312" sldId="257"/>
            <ac:spMk id="10" creationId="{30103171-0BA0-4AF0-AF05-04AFA1A4ACCA}"/>
          </ac:spMkLst>
        </pc:spChg>
        <pc:spChg chg="del">
          <ac:chgData name="Gordana Ivančić" userId="ca07025b-d04b-4d7c-8bd6-4f6a73c0042f" providerId="ADAL" clId="{F55D9485-6C51-48C3-B0F2-8036261EA186}" dt="2021-09-10T12:13:36.753" v="2203"/>
          <ac:spMkLst>
            <pc:docMk/>
            <pc:sldMk cId="820075312" sldId="257"/>
            <ac:spMk id="12" creationId="{E128B901-D4EA-4C4D-A150-23D2A6DEC6E8}"/>
          </ac:spMkLst>
        </pc:spChg>
        <pc:spChg chg="del">
          <ac:chgData name="Gordana Ivančić" userId="ca07025b-d04b-4d7c-8bd6-4f6a73c0042f" providerId="ADAL" clId="{F55D9485-6C51-48C3-B0F2-8036261EA186}" dt="2021-09-10T12:13:36.753" v="2203"/>
          <ac:spMkLst>
            <pc:docMk/>
            <pc:sldMk cId="820075312" sldId="257"/>
            <ac:spMk id="14" creationId="{A760B08A-B322-4C79-AB6D-7E4246352E9B}"/>
          </ac:spMkLst>
        </pc:spChg>
        <pc:picChg chg="del">
          <ac:chgData name="Gordana Ivančić" userId="ca07025b-d04b-4d7c-8bd6-4f6a73c0042f" providerId="ADAL" clId="{F55D9485-6C51-48C3-B0F2-8036261EA186}" dt="2021-09-10T12:14:58.693" v="2211" actId="478"/>
          <ac:picMkLst>
            <pc:docMk/>
            <pc:sldMk cId="820075312" sldId="257"/>
            <ac:picMk id="4" creationId="{CB373FDB-F505-4091-9CBD-BD399A430100}"/>
          </ac:picMkLst>
        </pc:picChg>
      </pc:sldChg>
      <pc:sldChg chg="modSp add del mod">
        <pc:chgData name="Gordana Ivančić" userId="ca07025b-d04b-4d7c-8bd6-4f6a73c0042f" providerId="ADAL" clId="{F55D9485-6C51-48C3-B0F2-8036261EA186}" dt="2021-09-10T09:58:01.547" v="1468" actId="47"/>
        <pc:sldMkLst>
          <pc:docMk/>
          <pc:sldMk cId="868262599" sldId="257"/>
        </pc:sldMkLst>
        <pc:spChg chg="mod">
          <ac:chgData name="Gordana Ivančić" userId="ca07025b-d04b-4d7c-8bd6-4f6a73c0042f" providerId="ADAL" clId="{F55D9485-6C51-48C3-B0F2-8036261EA186}" dt="2021-09-10T09:47:30.930" v="1279" actId="20577"/>
          <ac:spMkLst>
            <pc:docMk/>
            <pc:sldMk cId="868262599" sldId="257"/>
            <ac:spMk id="2" creationId="{75B09B99-7B93-4412-AEE0-81764FCD9C72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37:36.909" v="2481" actId="47"/>
        <pc:sldMkLst>
          <pc:docMk/>
          <pc:sldMk cId="898102077" sldId="257"/>
        </pc:sldMkLst>
        <pc:spChg chg="mod">
          <ac:chgData name="Gordana Ivančić" userId="ca07025b-d04b-4d7c-8bd6-4f6a73c0042f" providerId="ADAL" clId="{F55D9485-6C51-48C3-B0F2-8036261EA186}" dt="2021-09-10T12:35:27.593" v="2453" actId="114"/>
          <ac:spMkLst>
            <pc:docMk/>
            <pc:sldMk cId="898102077" sldId="257"/>
            <ac:spMk id="5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03:23.947" v="1976" actId="47"/>
        <pc:sldMkLst>
          <pc:docMk/>
          <pc:sldMk cId="1086156702" sldId="257"/>
        </pc:sldMkLst>
        <pc:spChg chg="mod">
          <ac:chgData name="Gordana Ivančić" userId="ca07025b-d04b-4d7c-8bd6-4f6a73c0042f" providerId="ADAL" clId="{F55D9485-6C51-48C3-B0F2-8036261EA186}" dt="2021-09-10T10:28:57.088" v="1813" actId="14100"/>
          <ac:spMkLst>
            <pc:docMk/>
            <pc:sldMk cId="1086156702" sldId="257"/>
            <ac:spMk id="3" creationId="{00000000-0000-0000-0000-000000000000}"/>
          </ac:spMkLst>
        </pc:spChg>
        <pc:picChg chg="mod">
          <ac:chgData name="Gordana Ivančić" userId="ca07025b-d04b-4d7c-8bd6-4f6a73c0042f" providerId="ADAL" clId="{F55D9485-6C51-48C3-B0F2-8036261EA186}" dt="2021-09-10T10:28:44.823" v="1811" actId="1076"/>
          <ac:picMkLst>
            <pc:docMk/>
            <pc:sldMk cId="1086156702" sldId="257"/>
            <ac:picMk id="1026" creationId="{00000000-0000-0000-0000-000000000000}"/>
          </ac:picMkLst>
        </pc:picChg>
      </pc:sldChg>
      <pc:sldChg chg="addSp delSp del mod">
        <pc:chgData name="Gordana Ivančić" userId="ca07025b-d04b-4d7c-8bd6-4f6a73c0042f" providerId="ADAL" clId="{F55D9485-6C51-48C3-B0F2-8036261EA186}" dt="2021-08-30T09:04:08.983" v="5" actId="47"/>
        <pc:sldMkLst>
          <pc:docMk/>
          <pc:sldMk cId="1225776944" sldId="257"/>
        </pc:sldMkLst>
        <pc:spChg chg="add del">
          <ac:chgData name="Gordana Ivančić" userId="ca07025b-d04b-4d7c-8bd6-4f6a73c0042f" providerId="ADAL" clId="{F55D9485-6C51-48C3-B0F2-8036261EA186}" dt="2021-08-30T08:42:56.384" v="3" actId="22"/>
          <ac:spMkLst>
            <pc:docMk/>
            <pc:sldMk cId="1225776944" sldId="257"/>
            <ac:spMk id="5" creationId="{1F153E8E-2EFA-4CFC-A016-BEEE2420F12E}"/>
          </ac:spMkLst>
        </pc:spChg>
        <pc:spChg chg="add del">
          <ac:chgData name="Gordana Ivančić" userId="ca07025b-d04b-4d7c-8bd6-4f6a73c0042f" providerId="ADAL" clId="{F55D9485-6C51-48C3-B0F2-8036261EA186}" dt="2021-08-30T08:42:55.981" v="2" actId="22"/>
          <ac:spMkLst>
            <pc:docMk/>
            <pc:sldMk cId="1225776944" sldId="257"/>
            <ac:spMk id="7" creationId="{4778CFA1-1E08-46E5-95E9-6625DE67019E}"/>
          </ac:spMkLst>
        </pc:spChg>
      </pc:sldChg>
      <pc:sldChg chg="add del">
        <pc:chgData name="Gordana Ivančić" userId="ca07025b-d04b-4d7c-8bd6-4f6a73c0042f" providerId="ADAL" clId="{F55D9485-6C51-48C3-B0F2-8036261EA186}" dt="2021-09-10T12:50:37.960" v="2685" actId="47"/>
        <pc:sldMkLst>
          <pc:docMk/>
          <pc:sldMk cId="1398022069" sldId="257"/>
        </pc:sldMkLst>
      </pc:sldChg>
      <pc:sldChg chg="modSp add del mod">
        <pc:chgData name="Gordana Ivančić" userId="ca07025b-d04b-4d7c-8bd6-4f6a73c0042f" providerId="ADAL" clId="{F55D9485-6C51-48C3-B0F2-8036261EA186}" dt="2021-08-30T11:58:07.303" v="370" actId="47"/>
        <pc:sldMkLst>
          <pc:docMk/>
          <pc:sldMk cId="1424332248" sldId="257"/>
        </pc:sldMkLst>
        <pc:spChg chg="mod">
          <ac:chgData name="Gordana Ivančić" userId="ca07025b-d04b-4d7c-8bd6-4f6a73c0042f" providerId="ADAL" clId="{F55D9485-6C51-48C3-B0F2-8036261EA186}" dt="2021-08-30T09:36:42.367" v="293" actId="20577"/>
          <ac:spMkLst>
            <pc:docMk/>
            <pc:sldMk cId="1424332248" sldId="257"/>
            <ac:spMk id="3" creationId="{00000000-0000-0000-0000-000000000000}"/>
          </ac:spMkLst>
        </pc:spChg>
      </pc:sldChg>
      <pc:sldChg chg="modSp add del">
        <pc:chgData name="Gordana Ivančić" userId="ca07025b-d04b-4d7c-8bd6-4f6a73c0042f" providerId="ADAL" clId="{F55D9485-6C51-48C3-B0F2-8036261EA186}" dt="2021-09-10T10:16:12.491" v="1597" actId="47"/>
        <pc:sldMkLst>
          <pc:docMk/>
          <pc:sldMk cId="1550521694" sldId="257"/>
        </pc:sldMkLst>
        <pc:spChg chg="mod">
          <ac:chgData name="Gordana Ivančić" userId="ca07025b-d04b-4d7c-8bd6-4f6a73c0042f" providerId="ADAL" clId="{F55D9485-6C51-48C3-B0F2-8036261EA186}" dt="2021-09-10T10:07:38.162" v="1482" actId="20577"/>
          <ac:spMkLst>
            <pc:docMk/>
            <pc:sldMk cId="1550521694" sldId="257"/>
            <ac:spMk id="2" creationId="{00000000-0000-0000-0000-000000000000}"/>
          </ac:spMkLst>
        </pc:spChg>
      </pc:sldChg>
      <pc:sldChg chg="modSp add del">
        <pc:chgData name="Gordana Ivančić" userId="ca07025b-d04b-4d7c-8bd6-4f6a73c0042f" providerId="ADAL" clId="{F55D9485-6C51-48C3-B0F2-8036261EA186}" dt="2021-09-10T12:57:38.478" v="2843" actId="47"/>
        <pc:sldMkLst>
          <pc:docMk/>
          <pc:sldMk cId="1606237476" sldId="257"/>
        </pc:sldMkLst>
        <pc:spChg chg="mod">
          <ac:chgData name="Gordana Ivančić" userId="ca07025b-d04b-4d7c-8bd6-4f6a73c0042f" providerId="ADAL" clId="{F55D9485-6C51-48C3-B0F2-8036261EA186}" dt="2021-09-10T12:54:26.158" v="2759" actId="20577"/>
          <ac:spMkLst>
            <pc:docMk/>
            <pc:sldMk cId="1606237476" sldId="257"/>
            <ac:spMk id="3" creationId="{00000000-0000-0000-0000-000000000000}"/>
          </ac:spMkLst>
        </pc:spChg>
      </pc:sldChg>
      <pc:sldChg chg="modSp add mod">
        <pc:chgData name="Gordana Ivančić" userId="ca07025b-d04b-4d7c-8bd6-4f6a73c0042f" providerId="ADAL" clId="{F55D9485-6C51-48C3-B0F2-8036261EA186}" dt="2021-09-10T13:09:00.203" v="3018" actId="6549"/>
        <pc:sldMkLst>
          <pc:docMk/>
          <pc:sldMk cId="1768980189" sldId="257"/>
        </pc:sldMkLst>
        <pc:spChg chg="mod">
          <ac:chgData name="Gordana Ivančić" userId="ca07025b-d04b-4d7c-8bd6-4f6a73c0042f" providerId="ADAL" clId="{F55D9485-6C51-48C3-B0F2-8036261EA186}" dt="2021-09-10T13:09:00.203" v="3018" actId="6549"/>
          <ac:spMkLst>
            <pc:docMk/>
            <pc:sldMk cId="1768980189" sldId="257"/>
            <ac:spMk id="6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02T13:55:55.553" v="864" actId="47"/>
        <pc:sldMkLst>
          <pc:docMk/>
          <pc:sldMk cId="2049933516" sldId="257"/>
        </pc:sldMkLst>
        <pc:spChg chg="mod">
          <ac:chgData name="Gordana Ivančić" userId="ca07025b-d04b-4d7c-8bd6-4f6a73c0042f" providerId="ADAL" clId="{F55D9485-6C51-48C3-B0F2-8036261EA186}" dt="2021-09-02T13:32:19.805" v="628" actId="20577"/>
          <ac:spMkLst>
            <pc:docMk/>
            <pc:sldMk cId="2049933516" sldId="257"/>
            <ac:spMk id="2" creationId="{F967C14D-B8DA-417D-8C0D-8F6759FBA70D}"/>
          </ac:spMkLst>
        </pc:spChg>
      </pc:sldChg>
      <pc:sldChg chg="add del">
        <pc:chgData name="Gordana Ivančić" userId="ca07025b-d04b-4d7c-8bd6-4f6a73c0042f" providerId="ADAL" clId="{F55D9485-6C51-48C3-B0F2-8036261EA186}" dt="2021-09-10T12:48:21.492" v="2642" actId="47"/>
        <pc:sldMkLst>
          <pc:docMk/>
          <pc:sldMk cId="2386432812" sldId="257"/>
        </pc:sldMkLst>
      </pc:sldChg>
      <pc:sldChg chg="modSp add del mod">
        <pc:chgData name="Gordana Ivančić" userId="ca07025b-d04b-4d7c-8bd6-4f6a73c0042f" providerId="ADAL" clId="{F55D9485-6C51-48C3-B0F2-8036261EA186}" dt="2021-09-10T10:28:21.450" v="1806" actId="47"/>
        <pc:sldMkLst>
          <pc:docMk/>
          <pc:sldMk cId="2855937110" sldId="257"/>
        </pc:sldMkLst>
        <pc:spChg chg="mod">
          <ac:chgData name="Gordana Ivančić" userId="ca07025b-d04b-4d7c-8bd6-4f6a73c0042f" providerId="ADAL" clId="{F55D9485-6C51-48C3-B0F2-8036261EA186}" dt="2021-09-10T10:23:50.929" v="1721" actId="1076"/>
          <ac:spMkLst>
            <pc:docMk/>
            <pc:sldMk cId="2855937110" sldId="257"/>
            <ac:spMk id="7" creationId="{C2336698-52FB-4526-8843-3DB087CFDF18}"/>
          </ac:spMkLst>
        </pc:spChg>
      </pc:sldChg>
      <pc:sldChg chg="delSp modSp add del mod setBg delDesignElem">
        <pc:chgData name="Gordana Ivančić" userId="ca07025b-d04b-4d7c-8bd6-4f6a73c0042f" providerId="ADAL" clId="{F55D9485-6C51-48C3-B0F2-8036261EA186}" dt="2021-09-10T10:23:10.006" v="1699" actId="47"/>
        <pc:sldMkLst>
          <pc:docMk/>
          <pc:sldMk cId="3032995462" sldId="257"/>
        </pc:sldMkLst>
        <pc:spChg chg="mod">
          <ac:chgData name="Gordana Ivančić" userId="ca07025b-d04b-4d7c-8bd6-4f6a73c0042f" providerId="ADAL" clId="{F55D9485-6C51-48C3-B0F2-8036261EA186}" dt="2021-09-10T10:21:35.851" v="1698" actId="113"/>
          <ac:spMkLst>
            <pc:docMk/>
            <pc:sldMk cId="3032995462" sldId="257"/>
            <ac:spMk id="2" creationId="{527B503C-273A-45AB-879B-02F7F7637D0F}"/>
          </ac:spMkLst>
        </pc:spChg>
        <pc:spChg chg="del">
          <ac:chgData name="Gordana Ivančić" userId="ca07025b-d04b-4d7c-8bd6-4f6a73c0042f" providerId="ADAL" clId="{F55D9485-6C51-48C3-B0F2-8036261EA186}" dt="2021-09-10T10:16:30.907" v="1605"/>
          <ac:spMkLst>
            <pc:docMk/>
            <pc:sldMk cId="3032995462" sldId="257"/>
            <ac:spMk id="18" creationId="{2C20A93E-E407-4683-A405-147DE26132AD}"/>
          </ac:spMkLst>
        </pc:spChg>
        <pc:spChg chg="del">
          <ac:chgData name="Gordana Ivančić" userId="ca07025b-d04b-4d7c-8bd6-4f6a73c0042f" providerId="ADAL" clId="{F55D9485-6C51-48C3-B0F2-8036261EA186}" dt="2021-09-10T10:16:30.907" v="1605"/>
          <ac:spMkLst>
            <pc:docMk/>
            <pc:sldMk cId="3032995462" sldId="257"/>
            <ac:spMk id="19" creationId="{19245A10-7F37-4569-80D2-2F692931E300}"/>
          </ac:spMkLst>
        </pc:spChg>
        <pc:spChg chg="del">
          <ac:chgData name="Gordana Ivančić" userId="ca07025b-d04b-4d7c-8bd6-4f6a73c0042f" providerId="ADAL" clId="{F55D9485-6C51-48C3-B0F2-8036261EA186}" dt="2021-09-10T10:16:30.907" v="1605"/>
          <ac:spMkLst>
            <pc:docMk/>
            <pc:sldMk cId="3032995462" sldId="257"/>
            <ac:spMk id="20" creationId="{9E8E3DD9-D235-48D9-A0EC-D6817EC84B75}"/>
          </ac:spMkLst>
        </pc:spChg>
        <pc:spChg chg="del">
          <ac:chgData name="Gordana Ivančić" userId="ca07025b-d04b-4d7c-8bd6-4f6a73c0042f" providerId="ADAL" clId="{F55D9485-6C51-48C3-B0F2-8036261EA186}" dt="2021-09-10T10:16:30.907" v="1605"/>
          <ac:spMkLst>
            <pc:docMk/>
            <pc:sldMk cId="3032995462" sldId="257"/>
            <ac:spMk id="21" creationId="{9267F70F-11C6-4597-9381-D0D80FC18FD9}"/>
          </ac:spMkLst>
        </pc:spChg>
        <pc:spChg chg="del">
          <ac:chgData name="Gordana Ivančić" userId="ca07025b-d04b-4d7c-8bd6-4f6a73c0042f" providerId="ADAL" clId="{F55D9485-6C51-48C3-B0F2-8036261EA186}" dt="2021-09-10T10:16:30.907" v="1605"/>
          <ac:spMkLst>
            <pc:docMk/>
            <pc:sldMk cId="3032995462" sldId="257"/>
            <ac:spMk id="22" creationId="{EA83A145-578D-4A0B-94A7-AEAB2027D7EB}"/>
          </ac:spMkLst>
        </pc:spChg>
      </pc:sldChg>
      <pc:sldChg chg="delSp modSp add del mod setBg delDesignElem">
        <pc:chgData name="Gordana Ivančić" userId="ca07025b-d04b-4d7c-8bd6-4f6a73c0042f" providerId="ADAL" clId="{F55D9485-6C51-48C3-B0F2-8036261EA186}" dt="2021-09-10T12:44:24.694" v="2589" actId="47"/>
        <pc:sldMkLst>
          <pc:docMk/>
          <pc:sldMk cId="3210708728" sldId="257"/>
        </pc:sldMkLst>
        <pc:spChg chg="mod">
          <ac:chgData name="Gordana Ivančić" userId="ca07025b-d04b-4d7c-8bd6-4f6a73c0042f" providerId="ADAL" clId="{F55D9485-6C51-48C3-B0F2-8036261EA186}" dt="2021-09-10T12:41:20.824" v="2540" actId="255"/>
          <ac:spMkLst>
            <pc:docMk/>
            <pc:sldMk cId="3210708728" sldId="257"/>
            <ac:spMk id="2" creationId="{B1FD3982-6ED1-4D2D-9AB4-163505174A92}"/>
          </ac:spMkLst>
        </pc:spChg>
        <pc:spChg chg="del">
          <ac:chgData name="Gordana Ivančić" userId="ca07025b-d04b-4d7c-8bd6-4f6a73c0042f" providerId="ADAL" clId="{F55D9485-6C51-48C3-B0F2-8036261EA186}" dt="2021-09-10T12:40:48.953" v="2535"/>
          <ac:spMkLst>
            <pc:docMk/>
            <pc:sldMk cId="3210708728" sldId="257"/>
            <ac:spMk id="10" creationId="{DA381740-063A-41A4-836D-85D14980EEF0}"/>
          </ac:spMkLst>
        </pc:spChg>
        <pc:spChg chg="del">
          <ac:chgData name="Gordana Ivančić" userId="ca07025b-d04b-4d7c-8bd6-4f6a73c0042f" providerId="ADAL" clId="{F55D9485-6C51-48C3-B0F2-8036261EA186}" dt="2021-09-10T12:40:48.953" v="2535"/>
          <ac:spMkLst>
            <pc:docMk/>
            <pc:sldMk cId="3210708728" sldId="257"/>
            <ac:spMk id="12" creationId="{665DBBEF-238B-476B-96AB-8AAC3224ECEA}"/>
          </ac:spMkLst>
        </pc:spChg>
        <pc:spChg chg="del">
          <ac:chgData name="Gordana Ivančić" userId="ca07025b-d04b-4d7c-8bd6-4f6a73c0042f" providerId="ADAL" clId="{F55D9485-6C51-48C3-B0F2-8036261EA186}" dt="2021-09-10T12:40:48.953" v="2535"/>
          <ac:spMkLst>
            <pc:docMk/>
            <pc:sldMk cId="3210708728" sldId="257"/>
            <ac:spMk id="14" creationId="{3FCFB1DE-0B7E-48CC-BA90-B2AB0889F9D6}"/>
          </ac:spMkLst>
        </pc:spChg>
      </pc:sldChg>
      <pc:sldChg chg="addSp delSp modSp add del mod delDesignElem">
        <pc:chgData name="Gordana Ivančić" userId="ca07025b-d04b-4d7c-8bd6-4f6a73c0042f" providerId="ADAL" clId="{F55D9485-6C51-48C3-B0F2-8036261EA186}" dt="2021-09-10T12:13:34.488" v="2201" actId="47"/>
        <pc:sldMkLst>
          <pc:docMk/>
          <pc:sldMk cId="3361303759" sldId="257"/>
        </pc:sldMkLst>
        <pc:spChg chg="mod">
          <ac:chgData name="Gordana Ivančić" userId="ca07025b-d04b-4d7c-8bd6-4f6a73c0042f" providerId="ADAL" clId="{F55D9485-6C51-48C3-B0F2-8036261EA186}" dt="2021-09-10T12:07:49.100" v="2116" actId="255"/>
          <ac:spMkLst>
            <pc:docMk/>
            <pc:sldMk cId="3361303759" sldId="257"/>
            <ac:spMk id="2" creationId="{3F4A114B-C46F-4EA1-AFEB-4E02DB71CFA0}"/>
          </ac:spMkLst>
        </pc:spChg>
        <pc:spChg chg="add mod">
          <ac:chgData name="Gordana Ivančić" userId="ca07025b-d04b-4d7c-8bd6-4f6a73c0042f" providerId="ADAL" clId="{F55D9485-6C51-48C3-B0F2-8036261EA186}" dt="2021-09-10T12:07:10.750" v="2105" actId="1076"/>
          <ac:spMkLst>
            <pc:docMk/>
            <pc:sldMk cId="3361303759" sldId="257"/>
            <ac:spMk id="7" creationId="{F642B530-44A9-4F2A-BCBB-F051AB04043A}"/>
          </ac:spMkLst>
        </pc:spChg>
        <pc:spChg chg="del">
          <ac:chgData name="Gordana Ivančić" userId="ca07025b-d04b-4d7c-8bd6-4f6a73c0042f" providerId="ADAL" clId="{F55D9485-6C51-48C3-B0F2-8036261EA186}" dt="2021-09-10T12:03:25.458" v="1983"/>
          <ac:spMkLst>
            <pc:docMk/>
            <pc:sldMk cId="3361303759" sldId="257"/>
            <ac:spMk id="9" creationId="{BEE73255-8084-4DF9-BB0B-15EAC92E2CB9}"/>
          </ac:spMkLst>
        </pc:spChg>
        <pc:spChg chg="del">
          <ac:chgData name="Gordana Ivančić" userId="ca07025b-d04b-4d7c-8bd6-4f6a73c0042f" providerId="ADAL" clId="{F55D9485-6C51-48C3-B0F2-8036261EA186}" dt="2021-09-10T12:03:25.458" v="1983"/>
          <ac:spMkLst>
            <pc:docMk/>
            <pc:sldMk cId="3361303759" sldId="257"/>
            <ac:spMk id="11" creationId="{67048353-8981-459A-9BC6-9711CE462E06}"/>
          </ac:spMkLst>
        </pc:spChg>
        <pc:picChg chg="mod">
          <ac:chgData name="Gordana Ivančić" userId="ca07025b-d04b-4d7c-8bd6-4f6a73c0042f" providerId="ADAL" clId="{F55D9485-6C51-48C3-B0F2-8036261EA186}" dt="2021-09-10T12:07:51.788" v="2117" actId="1076"/>
          <ac:picMkLst>
            <pc:docMk/>
            <pc:sldMk cId="3361303759" sldId="257"/>
            <ac:picMk id="3" creationId="{ED41860A-06C7-4CA3-8F89-777A1B6E00C9}"/>
          </ac:picMkLst>
        </pc:picChg>
      </pc:sldChg>
      <pc:sldChg chg="modSp add del mod modAnim">
        <pc:chgData name="Gordana Ivančić" userId="ca07025b-d04b-4d7c-8bd6-4f6a73c0042f" providerId="ADAL" clId="{F55D9485-6C51-48C3-B0F2-8036261EA186}" dt="2021-09-10T12:53:38.596" v="2744" actId="47"/>
        <pc:sldMkLst>
          <pc:docMk/>
          <pc:sldMk cId="3862682720" sldId="257"/>
        </pc:sldMkLst>
        <pc:spChg chg="mod">
          <ac:chgData name="Gordana Ivančić" userId="ca07025b-d04b-4d7c-8bd6-4f6a73c0042f" providerId="ADAL" clId="{F55D9485-6C51-48C3-B0F2-8036261EA186}" dt="2021-09-10T12:51:36.768" v="2707"/>
          <ac:spMkLst>
            <pc:docMk/>
            <pc:sldMk cId="3862682720" sldId="257"/>
            <ac:spMk id="3" creationId="{00000000-0000-0000-0000-000000000000}"/>
          </ac:spMkLst>
        </pc:spChg>
      </pc:sldChg>
      <pc:sldChg chg="delSp add del setBg delDesignElem">
        <pc:chgData name="Gordana Ivančić" userId="ca07025b-d04b-4d7c-8bd6-4f6a73c0042f" providerId="ADAL" clId="{F55D9485-6C51-48C3-B0F2-8036261EA186}" dt="2021-09-10T12:40:47.238" v="2532" actId="47"/>
        <pc:sldMkLst>
          <pc:docMk/>
          <pc:sldMk cId="4077114221" sldId="257"/>
        </pc:sldMkLst>
        <pc:spChg chg="del">
          <ac:chgData name="Gordana Ivančić" userId="ca07025b-d04b-4d7c-8bd6-4f6a73c0042f" providerId="ADAL" clId="{F55D9485-6C51-48C3-B0F2-8036261EA186}" dt="2021-09-10T12:37:38.221" v="2484"/>
          <ac:spMkLst>
            <pc:docMk/>
            <pc:sldMk cId="4077114221" sldId="257"/>
            <ac:spMk id="11" creationId="{D5B012D8-7F27-4758-9AC6-C889B154BD73}"/>
          </ac:spMkLst>
        </pc:spChg>
        <pc:spChg chg="del">
          <ac:chgData name="Gordana Ivančić" userId="ca07025b-d04b-4d7c-8bd6-4f6a73c0042f" providerId="ADAL" clId="{F55D9485-6C51-48C3-B0F2-8036261EA186}" dt="2021-09-10T12:37:38.221" v="2484"/>
          <ac:spMkLst>
            <pc:docMk/>
            <pc:sldMk cId="4077114221" sldId="257"/>
            <ac:spMk id="12" creationId="{6F828D28-8E09-41CC-8229-3070B5467A96}"/>
          </ac:spMkLst>
        </pc:spChg>
        <pc:spChg chg="del">
          <ac:chgData name="Gordana Ivančić" userId="ca07025b-d04b-4d7c-8bd6-4f6a73c0042f" providerId="ADAL" clId="{F55D9485-6C51-48C3-B0F2-8036261EA186}" dt="2021-09-10T12:37:38.221" v="2484"/>
          <ac:spMkLst>
            <pc:docMk/>
            <pc:sldMk cId="4077114221" sldId="257"/>
            <ac:spMk id="13" creationId="{4063B759-00FC-46D1-9898-8E8625268FAF}"/>
          </ac:spMkLst>
        </pc:spChg>
      </pc:sldChg>
      <pc:sldChg chg="modSp add mod">
        <pc:chgData name="Gordana Ivančić" userId="ca07025b-d04b-4d7c-8bd6-4f6a73c0042f" providerId="ADAL" clId="{F55D9485-6C51-48C3-B0F2-8036261EA186}" dt="2021-09-10T13:09:14.990" v="3021" actId="114"/>
        <pc:sldMkLst>
          <pc:docMk/>
          <pc:sldMk cId="23242279" sldId="258"/>
        </pc:sldMkLst>
        <pc:spChg chg="mod">
          <ac:chgData name="Gordana Ivančić" userId="ca07025b-d04b-4d7c-8bd6-4f6a73c0042f" providerId="ADAL" clId="{F55D9485-6C51-48C3-B0F2-8036261EA186}" dt="2021-09-10T13:09:14.990" v="3021" actId="114"/>
          <ac:spMkLst>
            <pc:docMk/>
            <pc:sldMk cId="23242279" sldId="258"/>
            <ac:spMk id="3" creationId="{00000000-0000-0000-0000-000000000000}"/>
          </ac:spMkLst>
        </pc:spChg>
      </pc:sldChg>
      <pc:sldChg chg="delSp modSp add del mod setBg delDesignElem">
        <pc:chgData name="Gordana Ivančić" userId="ca07025b-d04b-4d7c-8bd6-4f6a73c0042f" providerId="ADAL" clId="{F55D9485-6C51-48C3-B0F2-8036261EA186}" dt="2021-09-10T10:23:10.006" v="1699" actId="47"/>
        <pc:sldMkLst>
          <pc:docMk/>
          <pc:sldMk cId="239354438" sldId="258"/>
        </pc:sldMkLst>
        <pc:spChg chg="mod">
          <ac:chgData name="Gordana Ivančić" userId="ca07025b-d04b-4d7c-8bd6-4f6a73c0042f" providerId="ADAL" clId="{F55D9485-6C51-48C3-B0F2-8036261EA186}" dt="2021-09-10T10:17:57.678" v="1624" actId="20577"/>
          <ac:spMkLst>
            <pc:docMk/>
            <pc:sldMk cId="239354438" sldId="258"/>
            <ac:spMk id="2" creationId="{6C4ECA65-A957-4A5E-9636-D38EB4F13C37}"/>
          </ac:spMkLst>
        </pc:spChg>
        <pc:spChg chg="del">
          <ac:chgData name="Gordana Ivančić" userId="ca07025b-d04b-4d7c-8bd6-4f6a73c0042f" providerId="ADAL" clId="{F55D9485-6C51-48C3-B0F2-8036261EA186}" dt="2021-09-10T10:16:30.907" v="1605"/>
          <ac:spMkLst>
            <pc:docMk/>
            <pc:sldMk cId="239354438" sldId="258"/>
            <ac:spMk id="10" creationId="{C491FD44-0B8E-429F-BD2E-EE91010F06FB}"/>
          </ac:spMkLst>
        </pc:spChg>
        <pc:grpChg chg="del">
          <ac:chgData name="Gordana Ivančić" userId="ca07025b-d04b-4d7c-8bd6-4f6a73c0042f" providerId="ADAL" clId="{F55D9485-6C51-48C3-B0F2-8036261EA186}" dt="2021-09-10T10:16:30.907" v="1605"/>
          <ac:grpSpMkLst>
            <pc:docMk/>
            <pc:sldMk cId="239354438" sldId="258"/>
            <ac:grpSpMk id="12" creationId="{AC9AA439-94BD-496D-B978-D92FEBAB6678}"/>
          </ac:grpSpMkLst>
        </pc:grpChg>
      </pc:sldChg>
      <pc:sldChg chg="add del">
        <pc:chgData name="Gordana Ivančić" userId="ca07025b-d04b-4d7c-8bd6-4f6a73c0042f" providerId="ADAL" clId="{F55D9485-6C51-48C3-B0F2-8036261EA186}" dt="2021-09-10T12:03:23.947" v="1976" actId="47"/>
        <pc:sldMkLst>
          <pc:docMk/>
          <pc:sldMk cId="377067159" sldId="258"/>
        </pc:sldMkLst>
      </pc:sldChg>
      <pc:sldChg chg="modSp add del">
        <pc:chgData name="Gordana Ivančić" userId="ca07025b-d04b-4d7c-8bd6-4f6a73c0042f" providerId="ADAL" clId="{F55D9485-6C51-48C3-B0F2-8036261EA186}" dt="2021-09-10T12:48:21.492" v="2642" actId="47"/>
        <pc:sldMkLst>
          <pc:docMk/>
          <pc:sldMk cId="1112018117" sldId="258"/>
        </pc:sldMkLst>
        <pc:spChg chg="mod">
          <ac:chgData name="Gordana Ivančić" userId="ca07025b-d04b-4d7c-8bd6-4f6a73c0042f" providerId="ADAL" clId="{F55D9485-6C51-48C3-B0F2-8036261EA186}" dt="2021-09-10T12:45:04.719" v="2597" actId="20577"/>
          <ac:spMkLst>
            <pc:docMk/>
            <pc:sldMk cId="1112018117" sldId="258"/>
            <ac:spMk id="3" creationId="{00000000-0000-0000-0000-000000000000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10:16:12.491" v="1597" actId="47"/>
        <pc:sldMkLst>
          <pc:docMk/>
          <pc:sldMk cId="1278844172" sldId="258"/>
        </pc:sldMkLst>
        <pc:spChg chg="mod">
          <ac:chgData name="Gordana Ivančić" userId="ca07025b-d04b-4d7c-8bd6-4f6a73c0042f" providerId="ADAL" clId="{F55D9485-6C51-48C3-B0F2-8036261EA186}" dt="2021-09-10T10:08:12.514" v="1503" actId="20577"/>
          <ac:spMkLst>
            <pc:docMk/>
            <pc:sldMk cId="1278844172" sldId="258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0:08:28.864" v="1507" actId="20577"/>
          <ac:spMkLst>
            <pc:docMk/>
            <pc:sldMk cId="1278844172" sldId="258"/>
            <ac:spMk id="5" creationId="{CDE0E045-6004-4160-970C-B41154E68AFD}"/>
          </ac:spMkLst>
        </pc:spChg>
        <pc:picChg chg="mod">
          <ac:chgData name="Gordana Ivančić" userId="ca07025b-d04b-4d7c-8bd6-4f6a73c0042f" providerId="ADAL" clId="{F55D9485-6C51-48C3-B0F2-8036261EA186}" dt="2021-09-10T10:08:23.297" v="1504" actId="1076"/>
          <ac:picMkLst>
            <pc:docMk/>
            <pc:sldMk cId="1278844172" sldId="258"/>
            <ac:picMk id="1026" creationId="{00000000-0000-0000-0000-000000000000}"/>
          </ac:picMkLst>
        </pc:picChg>
      </pc:sldChg>
      <pc:sldChg chg="add del">
        <pc:chgData name="Gordana Ivančić" userId="ca07025b-d04b-4d7c-8bd6-4f6a73c0042f" providerId="ADAL" clId="{F55D9485-6C51-48C3-B0F2-8036261EA186}" dt="2021-09-02T13:31:28.768" v="603" actId="47"/>
        <pc:sldMkLst>
          <pc:docMk/>
          <pc:sldMk cId="1732692545" sldId="258"/>
        </pc:sldMkLst>
      </pc:sldChg>
      <pc:sldChg chg="delSp add del modAnim">
        <pc:chgData name="Gordana Ivančić" userId="ca07025b-d04b-4d7c-8bd6-4f6a73c0042f" providerId="ADAL" clId="{F55D9485-6C51-48C3-B0F2-8036261EA186}" dt="2021-08-30T09:05:00.116" v="18" actId="47"/>
        <pc:sldMkLst>
          <pc:docMk/>
          <pc:sldMk cId="1771241450" sldId="258"/>
        </pc:sldMkLst>
        <pc:picChg chg="del">
          <ac:chgData name="Gordana Ivančić" userId="ca07025b-d04b-4d7c-8bd6-4f6a73c0042f" providerId="ADAL" clId="{F55D9485-6C51-48C3-B0F2-8036261EA186}" dt="2021-08-30T09:04:54.168" v="16" actId="478"/>
          <ac:picMkLst>
            <pc:docMk/>
            <pc:sldMk cId="1771241450" sldId="258"/>
            <ac:picMk id="2050" creationId="{00000000-0000-0000-0000-000000000000}"/>
          </ac:picMkLst>
        </pc:picChg>
      </pc:sldChg>
      <pc:sldChg chg="add del">
        <pc:chgData name="Gordana Ivančić" userId="ca07025b-d04b-4d7c-8bd6-4f6a73c0042f" providerId="ADAL" clId="{F55D9485-6C51-48C3-B0F2-8036261EA186}" dt="2021-09-10T12:50:37.960" v="2685" actId="47"/>
        <pc:sldMkLst>
          <pc:docMk/>
          <pc:sldMk cId="1780451956" sldId="258"/>
        </pc:sldMkLst>
      </pc:sldChg>
      <pc:sldChg chg="modSp add del mod">
        <pc:chgData name="Gordana Ivančić" userId="ca07025b-d04b-4d7c-8bd6-4f6a73c0042f" providerId="ADAL" clId="{F55D9485-6C51-48C3-B0F2-8036261EA186}" dt="2021-08-30T09:35:58.170" v="251" actId="47"/>
        <pc:sldMkLst>
          <pc:docMk/>
          <pc:sldMk cId="1819395128" sldId="258"/>
        </pc:sldMkLst>
        <pc:spChg chg="mod">
          <ac:chgData name="Gordana Ivančić" userId="ca07025b-d04b-4d7c-8bd6-4f6a73c0042f" providerId="ADAL" clId="{F55D9485-6C51-48C3-B0F2-8036261EA186}" dt="2021-08-30T09:15:53.775" v="140" actId="1076"/>
          <ac:spMkLst>
            <pc:docMk/>
            <pc:sldMk cId="1819395128" sldId="258"/>
            <ac:spMk id="11" creationId="{55A21E00-2143-4B22-B52F-579E98DCF188}"/>
          </ac:spMkLst>
        </pc:spChg>
        <pc:picChg chg="mod">
          <ac:chgData name="Gordana Ivančić" userId="ca07025b-d04b-4d7c-8bd6-4f6a73c0042f" providerId="ADAL" clId="{F55D9485-6C51-48C3-B0F2-8036261EA186}" dt="2021-08-30T09:15:50.188" v="139" actId="1076"/>
          <ac:picMkLst>
            <pc:docMk/>
            <pc:sldMk cId="1819395128" sldId="258"/>
            <ac:picMk id="9" creationId="{72FB3D2B-D518-4174-9A23-79E14922526C}"/>
          </ac:picMkLst>
        </pc:picChg>
      </pc:sldChg>
      <pc:sldChg chg="modSp add del mod">
        <pc:chgData name="Gordana Ivančić" userId="ca07025b-d04b-4d7c-8bd6-4f6a73c0042f" providerId="ADAL" clId="{F55D9485-6C51-48C3-B0F2-8036261EA186}" dt="2021-09-10T10:28:21.450" v="1806" actId="47"/>
        <pc:sldMkLst>
          <pc:docMk/>
          <pc:sldMk cId="2229199739" sldId="258"/>
        </pc:sldMkLst>
        <pc:spChg chg="mod">
          <ac:chgData name="Gordana Ivančić" userId="ca07025b-d04b-4d7c-8bd6-4f6a73c0042f" providerId="ADAL" clId="{F55D9485-6C51-48C3-B0F2-8036261EA186}" dt="2021-09-10T10:24:22.938" v="1756" actId="14100"/>
          <ac:spMkLst>
            <pc:docMk/>
            <pc:sldMk cId="2229199739" sldId="258"/>
            <ac:spMk id="3" creationId="{D76780B9-B0EE-4956-83C3-9DF81BDE53E7}"/>
          </ac:spMkLst>
        </pc:spChg>
      </pc:sldChg>
      <pc:sldChg chg="modSp add del mod">
        <pc:chgData name="Gordana Ivančić" userId="ca07025b-d04b-4d7c-8bd6-4f6a73c0042f" providerId="ADAL" clId="{F55D9485-6C51-48C3-B0F2-8036261EA186}" dt="2021-09-02T14:03:15.857" v="1001" actId="47"/>
        <pc:sldMkLst>
          <pc:docMk/>
          <pc:sldMk cId="2425261281" sldId="258"/>
        </pc:sldMkLst>
        <pc:spChg chg="mod">
          <ac:chgData name="Gordana Ivančić" userId="ca07025b-d04b-4d7c-8bd6-4f6a73c0042f" providerId="ADAL" clId="{F55D9485-6C51-48C3-B0F2-8036261EA186}" dt="2021-09-02T13:59:02.890" v="938" actId="255"/>
          <ac:spMkLst>
            <pc:docMk/>
            <pc:sldMk cId="2425261281" sldId="258"/>
            <ac:spMk id="3" creationId="{81B732B3-3013-41DF-858E-680A6FBC8A06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35:01.146" v="2446" actId="47"/>
        <pc:sldMkLst>
          <pc:docMk/>
          <pc:sldMk cId="2920601692" sldId="258"/>
        </pc:sldMkLst>
        <pc:spChg chg="mod">
          <ac:chgData name="Gordana Ivančić" userId="ca07025b-d04b-4d7c-8bd6-4f6a73c0042f" providerId="ADAL" clId="{F55D9485-6C51-48C3-B0F2-8036261EA186}" dt="2021-09-10T12:29:23.183" v="2360" actId="20577"/>
          <ac:spMkLst>
            <pc:docMk/>
            <pc:sldMk cId="2920601692" sldId="258"/>
            <ac:spMk id="5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53:38.596" v="2744" actId="47"/>
        <pc:sldMkLst>
          <pc:docMk/>
          <pc:sldMk cId="3054615061" sldId="258"/>
        </pc:sldMkLst>
        <pc:spChg chg="mod">
          <ac:chgData name="Gordana Ivančić" userId="ca07025b-d04b-4d7c-8bd6-4f6a73c0042f" providerId="ADAL" clId="{F55D9485-6C51-48C3-B0F2-8036261EA186}" dt="2021-09-10T12:51:05.441" v="2700" actId="20577"/>
          <ac:spMkLst>
            <pc:docMk/>
            <pc:sldMk cId="3054615061" sldId="258"/>
            <ac:spMk id="6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3:08:32.733" v="3008" actId="47"/>
        <pc:sldMkLst>
          <pc:docMk/>
          <pc:sldMk cId="3131228210" sldId="258"/>
        </pc:sldMkLst>
        <pc:spChg chg="mod">
          <ac:chgData name="Gordana Ivančić" userId="ca07025b-d04b-4d7c-8bd6-4f6a73c0042f" providerId="ADAL" clId="{F55D9485-6C51-48C3-B0F2-8036261EA186}" dt="2021-09-10T13:07:03.551" v="2987" actId="1076"/>
          <ac:spMkLst>
            <pc:docMk/>
            <pc:sldMk cId="3131228210" sldId="258"/>
            <ac:spMk id="3" creationId="{00000000-0000-0000-0000-000000000000}"/>
          </ac:spMkLst>
        </pc:spChg>
      </pc:sldChg>
      <pc:sldChg chg="modSp add del">
        <pc:chgData name="Gordana Ivančić" userId="ca07025b-d04b-4d7c-8bd6-4f6a73c0042f" providerId="ADAL" clId="{F55D9485-6C51-48C3-B0F2-8036261EA186}" dt="2021-09-10T12:57:38.478" v="2843" actId="47"/>
        <pc:sldMkLst>
          <pc:docMk/>
          <pc:sldMk cId="3293244139" sldId="258"/>
        </pc:sldMkLst>
        <pc:spChg chg="mod">
          <ac:chgData name="Gordana Ivančić" userId="ca07025b-d04b-4d7c-8bd6-4f6a73c0042f" providerId="ADAL" clId="{F55D9485-6C51-48C3-B0F2-8036261EA186}" dt="2021-09-10T12:55:15.804" v="2775" actId="20577"/>
          <ac:spMkLst>
            <pc:docMk/>
            <pc:sldMk cId="3293244139" sldId="258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3:01:32.676" v="2903" actId="47"/>
        <pc:sldMkLst>
          <pc:docMk/>
          <pc:sldMk cId="3602839425" sldId="258"/>
        </pc:sldMkLst>
        <pc:spChg chg="mod">
          <ac:chgData name="Gordana Ivančić" userId="ca07025b-d04b-4d7c-8bd6-4f6a73c0042f" providerId="ADAL" clId="{F55D9485-6C51-48C3-B0F2-8036261EA186}" dt="2021-09-10T12:58:15.881" v="2858" actId="20577"/>
          <ac:spMkLst>
            <pc:docMk/>
            <pc:sldMk cId="3602839425" sldId="258"/>
            <ac:spMk id="3" creationId="{00000000-0000-0000-0000-000000000000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12:37:36.909" v="2481" actId="47"/>
        <pc:sldMkLst>
          <pc:docMk/>
          <pc:sldMk cId="4085528043" sldId="258"/>
        </pc:sldMkLst>
        <pc:spChg chg="mod">
          <ac:chgData name="Gordana Ivančić" userId="ca07025b-d04b-4d7c-8bd6-4f6a73c0042f" providerId="ADAL" clId="{F55D9485-6C51-48C3-B0F2-8036261EA186}" dt="2021-09-10T12:35:34.756" v="2455" actId="20577"/>
          <ac:spMkLst>
            <pc:docMk/>
            <pc:sldMk cId="4085528043" sldId="258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2:36:06.711" v="2461" actId="1076"/>
          <ac:spMkLst>
            <pc:docMk/>
            <pc:sldMk cId="4085528043" sldId="258"/>
            <ac:spMk id="4" creationId="{6E5EEE48-DF09-485E-B800-B7E5254034F2}"/>
          </ac:spMkLst>
        </pc:spChg>
      </pc:sldChg>
      <pc:sldChg chg="modSp add del">
        <pc:chgData name="Gordana Ivančić" userId="ca07025b-d04b-4d7c-8bd6-4f6a73c0042f" providerId="ADAL" clId="{F55D9485-6C51-48C3-B0F2-8036261EA186}" dt="2021-08-30T11:58:05.360" v="369" actId="47"/>
        <pc:sldMkLst>
          <pc:docMk/>
          <pc:sldMk cId="823063202" sldId="260"/>
        </pc:sldMkLst>
        <pc:picChg chg="mod">
          <ac:chgData name="Gordana Ivančić" userId="ca07025b-d04b-4d7c-8bd6-4f6a73c0042f" providerId="ADAL" clId="{F55D9485-6C51-48C3-B0F2-8036261EA186}" dt="2021-08-30T09:37:07.380" v="299" actId="1076"/>
          <ac:picMkLst>
            <pc:docMk/>
            <pc:sldMk cId="823063202" sldId="260"/>
            <ac:picMk id="3074" creationId="{00000000-0000-0000-0000-000000000000}"/>
          </ac:picMkLst>
        </pc:picChg>
      </pc:sldChg>
      <pc:sldChg chg="modSp add del mod setBg modAnim">
        <pc:chgData name="Gordana Ivančić" userId="ca07025b-d04b-4d7c-8bd6-4f6a73c0042f" providerId="ADAL" clId="{F55D9485-6C51-48C3-B0F2-8036261EA186}" dt="2021-09-10T10:23:10.006" v="1699" actId="47"/>
        <pc:sldMkLst>
          <pc:docMk/>
          <pc:sldMk cId="990214470" sldId="260"/>
        </pc:sldMkLst>
        <pc:spChg chg="mod">
          <ac:chgData name="Gordana Ivančić" userId="ca07025b-d04b-4d7c-8bd6-4f6a73c0042f" providerId="ADAL" clId="{F55D9485-6C51-48C3-B0F2-8036261EA186}" dt="2021-09-10T10:19:09.240" v="1642" actId="20577"/>
          <ac:spMkLst>
            <pc:docMk/>
            <pc:sldMk cId="990214470" sldId="260"/>
            <ac:spMk id="3" creationId="{10B46343-057C-49BE-98D3-677ACC97CF1E}"/>
          </ac:spMkLst>
        </pc:spChg>
        <pc:picChg chg="mod">
          <ac:chgData name="Gordana Ivančić" userId="ca07025b-d04b-4d7c-8bd6-4f6a73c0042f" providerId="ADAL" clId="{F55D9485-6C51-48C3-B0F2-8036261EA186}" dt="2021-09-10T10:18:47.522" v="1631" actId="14100"/>
          <ac:picMkLst>
            <pc:docMk/>
            <pc:sldMk cId="990214470" sldId="260"/>
            <ac:picMk id="4" creationId="{8AD4014C-77F6-4E1C-AAED-4887FE610C1E}"/>
          </ac:picMkLst>
        </pc:picChg>
      </pc:sldChg>
      <pc:sldChg chg="new del">
        <pc:chgData name="Gordana Ivančić" userId="ca07025b-d04b-4d7c-8bd6-4f6a73c0042f" providerId="ADAL" clId="{F55D9485-6C51-48C3-B0F2-8036261EA186}" dt="2021-09-10T09:45:51.782" v="1220" actId="47"/>
        <pc:sldMkLst>
          <pc:docMk/>
          <pc:sldMk cId="1324215424" sldId="260"/>
        </pc:sldMkLst>
      </pc:sldChg>
      <pc:sldChg chg="modSp add del mod">
        <pc:chgData name="Gordana Ivančić" userId="ca07025b-d04b-4d7c-8bd6-4f6a73c0042f" providerId="ADAL" clId="{F55D9485-6C51-48C3-B0F2-8036261EA186}" dt="2021-09-10T10:28:21.450" v="1806" actId="47"/>
        <pc:sldMkLst>
          <pc:docMk/>
          <pc:sldMk cId="2184134530" sldId="260"/>
        </pc:sldMkLst>
        <pc:spChg chg="mod">
          <ac:chgData name="Gordana Ivančić" userId="ca07025b-d04b-4d7c-8bd6-4f6a73c0042f" providerId="ADAL" clId="{F55D9485-6C51-48C3-B0F2-8036261EA186}" dt="2021-09-10T10:25:13.754" v="1764" actId="20577"/>
          <ac:spMkLst>
            <pc:docMk/>
            <pc:sldMk cId="2184134530" sldId="260"/>
            <ac:spMk id="3" creationId="{D4D4183A-8E09-4370-8B8B-BA159F2B0D81}"/>
          </ac:spMkLst>
        </pc:spChg>
      </pc:sldChg>
      <pc:sldChg chg="add del">
        <pc:chgData name="Gordana Ivančić" userId="ca07025b-d04b-4d7c-8bd6-4f6a73c0042f" providerId="ADAL" clId="{F55D9485-6C51-48C3-B0F2-8036261EA186}" dt="2021-09-10T10:05:40.430" v="1474" actId="47"/>
        <pc:sldMkLst>
          <pc:docMk/>
          <pc:sldMk cId="2226382872" sldId="260"/>
        </pc:sldMkLst>
      </pc:sldChg>
      <pc:sldChg chg="modSp add del">
        <pc:chgData name="Gordana Ivančić" userId="ca07025b-d04b-4d7c-8bd6-4f6a73c0042f" providerId="ADAL" clId="{F55D9485-6C51-48C3-B0F2-8036261EA186}" dt="2021-09-10T12:53:38.596" v="2744" actId="47"/>
        <pc:sldMkLst>
          <pc:docMk/>
          <pc:sldMk cId="2254398990" sldId="260"/>
        </pc:sldMkLst>
        <pc:spChg chg="mod">
          <ac:chgData name="Gordana Ivančić" userId="ca07025b-d04b-4d7c-8bd6-4f6a73c0042f" providerId="ADAL" clId="{F55D9485-6C51-48C3-B0F2-8036261EA186}" dt="2021-09-10T12:52:09.812" v="2721" actId="255"/>
          <ac:spMkLst>
            <pc:docMk/>
            <pc:sldMk cId="2254398990" sldId="260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12:52:21.381" v="2725" actId="20577"/>
          <ac:spMkLst>
            <pc:docMk/>
            <pc:sldMk cId="2254398990" sldId="260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02T13:56:18.239" v="865" actId="47"/>
        <pc:sldMkLst>
          <pc:docMk/>
          <pc:sldMk cId="2482319387" sldId="260"/>
        </pc:sldMkLst>
        <pc:spChg chg="mod">
          <ac:chgData name="Gordana Ivančić" userId="ca07025b-d04b-4d7c-8bd6-4f6a73c0042f" providerId="ADAL" clId="{F55D9485-6C51-48C3-B0F2-8036261EA186}" dt="2021-09-02T13:33:46.931" v="706" actId="20577"/>
          <ac:spMkLst>
            <pc:docMk/>
            <pc:sldMk cId="2482319387" sldId="260"/>
            <ac:spMk id="2" creationId="{C229B349-52CA-40C7-A32A-BBDD563C484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57:38.478" v="2843" actId="47"/>
        <pc:sldMkLst>
          <pc:docMk/>
          <pc:sldMk cId="2646650877" sldId="260"/>
        </pc:sldMkLst>
        <pc:spChg chg="mod">
          <ac:chgData name="Gordana Ivančić" userId="ca07025b-d04b-4d7c-8bd6-4f6a73c0042f" providerId="ADAL" clId="{F55D9485-6C51-48C3-B0F2-8036261EA186}" dt="2021-09-10T12:56:37.912" v="2829" actId="20577"/>
          <ac:spMkLst>
            <pc:docMk/>
            <pc:sldMk cId="2646650877" sldId="260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37:36.909" v="2481" actId="47"/>
        <pc:sldMkLst>
          <pc:docMk/>
          <pc:sldMk cId="2657208200" sldId="260"/>
        </pc:sldMkLst>
        <pc:spChg chg="mod">
          <ac:chgData name="Gordana Ivančić" userId="ca07025b-d04b-4d7c-8bd6-4f6a73c0042f" providerId="ADAL" clId="{F55D9485-6C51-48C3-B0F2-8036261EA186}" dt="2021-09-10T12:36:24.600" v="2465" actId="14100"/>
          <ac:spMkLst>
            <pc:docMk/>
            <pc:sldMk cId="2657208200" sldId="260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3:08:32.733" v="3008" actId="47"/>
        <pc:sldMkLst>
          <pc:docMk/>
          <pc:sldMk cId="3239409092" sldId="260"/>
        </pc:sldMkLst>
      </pc:sldChg>
      <pc:sldChg chg="del">
        <pc:chgData name="Gordana Ivančić" userId="ca07025b-d04b-4d7c-8bd6-4f6a73c0042f" providerId="ADAL" clId="{F55D9485-6C51-48C3-B0F2-8036261EA186}" dt="2021-08-30T09:04:27.632" v="7" actId="47"/>
        <pc:sldMkLst>
          <pc:docMk/>
          <pc:sldMk cId="3491572447" sldId="260"/>
        </pc:sldMkLst>
      </pc:sldChg>
      <pc:sldChg chg="add del">
        <pc:chgData name="Gordana Ivančić" userId="ca07025b-d04b-4d7c-8bd6-4f6a73c0042f" providerId="ADAL" clId="{F55D9485-6C51-48C3-B0F2-8036261EA186}" dt="2021-09-10T12:50:37.960" v="2685" actId="47"/>
        <pc:sldMkLst>
          <pc:docMk/>
          <pc:sldMk cId="3536794120" sldId="260"/>
        </pc:sldMkLst>
      </pc:sldChg>
      <pc:sldChg chg="modSp add del mod">
        <pc:chgData name="Gordana Ivančić" userId="ca07025b-d04b-4d7c-8bd6-4f6a73c0042f" providerId="ADAL" clId="{F55D9485-6C51-48C3-B0F2-8036261EA186}" dt="2021-09-10T13:01:32.676" v="2903" actId="47"/>
        <pc:sldMkLst>
          <pc:docMk/>
          <pc:sldMk cId="3547508939" sldId="260"/>
        </pc:sldMkLst>
        <pc:spChg chg="mod">
          <ac:chgData name="Gordana Ivančić" userId="ca07025b-d04b-4d7c-8bd6-4f6a73c0042f" providerId="ADAL" clId="{F55D9485-6C51-48C3-B0F2-8036261EA186}" dt="2021-09-10T12:59:26.582" v="2873" actId="20577"/>
          <ac:spMkLst>
            <pc:docMk/>
            <pc:sldMk cId="3547508939" sldId="260"/>
            <ac:spMk id="3" creationId="{00000000-0000-0000-0000-000000000000}"/>
          </ac:spMkLst>
        </pc:spChg>
        <pc:picChg chg="mod">
          <ac:chgData name="Gordana Ivančić" userId="ca07025b-d04b-4d7c-8bd6-4f6a73c0042f" providerId="ADAL" clId="{F55D9485-6C51-48C3-B0F2-8036261EA186}" dt="2021-09-10T12:59:03.177" v="2871" actId="1076"/>
          <ac:picMkLst>
            <pc:docMk/>
            <pc:sldMk cId="3547508939" sldId="260"/>
            <ac:picMk id="4" creationId="{00000000-0000-0000-0000-000000000000}"/>
          </ac:picMkLst>
        </pc:picChg>
        <pc:picChg chg="mod">
          <ac:chgData name="Gordana Ivančić" userId="ca07025b-d04b-4d7c-8bd6-4f6a73c0042f" providerId="ADAL" clId="{F55D9485-6C51-48C3-B0F2-8036261EA186}" dt="2021-09-10T12:58:58.827" v="2869" actId="1076"/>
          <ac:picMkLst>
            <pc:docMk/>
            <pc:sldMk cId="3547508939" sldId="260"/>
            <ac:picMk id="6" creationId="{00000000-0000-0000-0000-000000000000}"/>
          </ac:picMkLst>
        </pc:picChg>
      </pc:sldChg>
      <pc:sldChg chg="modSp add del mod">
        <pc:chgData name="Gordana Ivančić" userId="ca07025b-d04b-4d7c-8bd6-4f6a73c0042f" providerId="ADAL" clId="{F55D9485-6C51-48C3-B0F2-8036261EA186}" dt="2021-09-10T12:48:21.492" v="2642" actId="47"/>
        <pc:sldMkLst>
          <pc:docMk/>
          <pc:sldMk cId="3628867041" sldId="260"/>
        </pc:sldMkLst>
        <pc:spChg chg="mod">
          <ac:chgData name="Gordana Ivančić" userId="ca07025b-d04b-4d7c-8bd6-4f6a73c0042f" providerId="ADAL" clId="{F55D9485-6C51-48C3-B0F2-8036261EA186}" dt="2021-09-10T12:45:27.106" v="2602" actId="20577"/>
          <ac:spMkLst>
            <pc:docMk/>
            <pc:sldMk cId="3628867041" sldId="260"/>
            <ac:spMk id="3" creationId="{00000000-0000-0000-0000-000000000000}"/>
          </ac:spMkLst>
        </pc:spChg>
      </pc:sldChg>
      <pc:sldChg chg="modSp add del mod modAnim">
        <pc:chgData name="Gordana Ivančić" userId="ca07025b-d04b-4d7c-8bd6-4f6a73c0042f" providerId="ADAL" clId="{F55D9485-6C51-48C3-B0F2-8036261EA186}" dt="2021-09-10T12:35:01.146" v="2446" actId="47"/>
        <pc:sldMkLst>
          <pc:docMk/>
          <pc:sldMk cId="3654070018" sldId="260"/>
        </pc:sldMkLst>
        <pc:spChg chg="mod">
          <ac:chgData name="Gordana Ivančić" userId="ca07025b-d04b-4d7c-8bd6-4f6a73c0042f" providerId="ADAL" clId="{F55D9485-6C51-48C3-B0F2-8036261EA186}" dt="2021-09-10T12:33:13.454" v="2422" actId="20577"/>
          <ac:spMkLst>
            <pc:docMk/>
            <pc:sldMk cId="3654070018" sldId="260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0:08:32.774" v="1508" actId="47"/>
        <pc:sldMkLst>
          <pc:docMk/>
          <pc:sldMk cId="3792893908" sldId="260"/>
        </pc:sldMkLst>
      </pc:sldChg>
      <pc:sldChg chg="modSp add del">
        <pc:chgData name="Gordana Ivančić" userId="ca07025b-d04b-4d7c-8bd6-4f6a73c0042f" providerId="ADAL" clId="{F55D9485-6C51-48C3-B0F2-8036261EA186}" dt="2021-09-10T13:09:37.122" v="3029" actId="47"/>
        <pc:sldMkLst>
          <pc:docMk/>
          <pc:sldMk cId="3843826582" sldId="260"/>
        </pc:sldMkLst>
        <pc:spChg chg="mod">
          <ac:chgData name="Gordana Ivančić" userId="ca07025b-d04b-4d7c-8bd6-4f6a73c0042f" providerId="ADAL" clId="{F55D9485-6C51-48C3-B0F2-8036261EA186}" dt="2021-09-10T13:09:31.387" v="3028" actId="20577"/>
          <ac:spMkLst>
            <pc:docMk/>
            <pc:sldMk cId="3843826582" sldId="260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03:23.947" v="1976" actId="47"/>
        <pc:sldMkLst>
          <pc:docMk/>
          <pc:sldMk cId="3955956391" sldId="260"/>
        </pc:sldMkLst>
        <pc:spChg chg="mod">
          <ac:chgData name="Gordana Ivančić" userId="ca07025b-d04b-4d7c-8bd6-4f6a73c0042f" providerId="ADAL" clId="{F55D9485-6C51-48C3-B0F2-8036261EA186}" dt="2021-09-10T10:30:05.548" v="1829" actId="20577"/>
          <ac:spMkLst>
            <pc:docMk/>
            <pc:sldMk cId="3955956391" sldId="260"/>
            <ac:spMk id="3" creationId="{00000000-0000-0000-0000-000000000000}"/>
          </ac:spMkLst>
        </pc:spChg>
      </pc:sldChg>
      <pc:sldChg chg="delSp modSp add del delDesignElem">
        <pc:chgData name="Gordana Ivančić" userId="ca07025b-d04b-4d7c-8bd6-4f6a73c0042f" providerId="ADAL" clId="{F55D9485-6C51-48C3-B0F2-8036261EA186}" dt="2021-09-10T12:13:34.488" v="2201" actId="47"/>
        <pc:sldMkLst>
          <pc:docMk/>
          <pc:sldMk cId="4256113724" sldId="260"/>
        </pc:sldMkLst>
        <pc:spChg chg="del">
          <ac:chgData name="Gordana Ivančić" userId="ca07025b-d04b-4d7c-8bd6-4f6a73c0042f" providerId="ADAL" clId="{F55D9485-6C51-48C3-B0F2-8036261EA186}" dt="2021-09-10T12:03:25.458" v="1983"/>
          <ac:spMkLst>
            <pc:docMk/>
            <pc:sldMk cId="4256113724" sldId="260"/>
            <ac:spMk id="71" creationId="{16C5FA50-8D52-4617-AF91-5C7B1C8352F1}"/>
          </ac:spMkLst>
        </pc:spChg>
        <pc:spChg chg="del">
          <ac:chgData name="Gordana Ivančić" userId="ca07025b-d04b-4d7c-8bd6-4f6a73c0042f" providerId="ADAL" clId="{F55D9485-6C51-48C3-B0F2-8036261EA186}" dt="2021-09-10T12:03:25.458" v="1983"/>
          <ac:spMkLst>
            <pc:docMk/>
            <pc:sldMk cId="4256113724" sldId="260"/>
            <ac:spMk id="73" creationId="{E223798C-12AD-4B0C-A50C-D676347D67CF}"/>
          </ac:spMkLst>
        </pc:spChg>
        <pc:picChg chg="mod">
          <ac:chgData name="Gordana Ivančić" userId="ca07025b-d04b-4d7c-8bd6-4f6a73c0042f" providerId="ADAL" clId="{F55D9485-6C51-48C3-B0F2-8036261EA186}" dt="2021-09-10T12:05:48.393" v="2079" actId="14100"/>
          <ac:picMkLst>
            <pc:docMk/>
            <pc:sldMk cId="4256113724" sldId="260"/>
            <ac:picMk id="3074" creationId="{CA472908-6BCF-45B2-A813-EB3F50048596}"/>
          </ac:picMkLst>
        </pc:picChg>
      </pc:sldChg>
      <pc:sldChg chg="modSp add del mod">
        <pc:chgData name="Gordana Ivančić" userId="ca07025b-d04b-4d7c-8bd6-4f6a73c0042f" providerId="ADAL" clId="{F55D9485-6C51-48C3-B0F2-8036261EA186}" dt="2021-09-10T12:03:23.947" v="1976" actId="47"/>
        <pc:sldMkLst>
          <pc:docMk/>
          <pc:sldMk cId="418871462" sldId="261"/>
        </pc:sldMkLst>
        <pc:spChg chg="mod">
          <ac:chgData name="Gordana Ivančić" userId="ca07025b-d04b-4d7c-8bd6-4f6a73c0042f" providerId="ADAL" clId="{F55D9485-6C51-48C3-B0F2-8036261EA186}" dt="2021-09-10T10:30:25.715" v="1834" actId="122"/>
          <ac:spMkLst>
            <pc:docMk/>
            <pc:sldMk cId="418871462" sldId="261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3:08:32.733" v="3008" actId="47"/>
        <pc:sldMkLst>
          <pc:docMk/>
          <pc:sldMk cId="722292160" sldId="261"/>
        </pc:sldMkLst>
        <pc:spChg chg="mod">
          <ac:chgData name="Gordana Ivančić" userId="ca07025b-d04b-4d7c-8bd6-4f6a73c0042f" providerId="ADAL" clId="{F55D9485-6C51-48C3-B0F2-8036261EA186}" dt="2021-09-10T13:07:20.516" v="2991" actId="1076"/>
          <ac:spMkLst>
            <pc:docMk/>
            <pc:sldMk cId="722292160" sldId="261"/>
            <ac:spMk id="3" creationId="{00000000-0000-0000-0000-000000000000}"/>
          </ac:spMkLst>
        </pc:spChg>
      </pc:sldChg>
      <pc:sldChg chg="modSp add mod modAnim">
        <pc:chgData name="Gordana Ivančić" userId="ca07025b-d04b-4d7c-8bd6-4f6a73c0042f" providerId="ADAL" clId="{F55D9485-6C51-48C3-B0F2-8036261EA186}" dt="2021-09-10T13:11:24.255" v="3113" actId="20577"/>
        <pc:sldMkLst>
          <pc:docMk/>
          <pc:sldMk cId="980200217" sldId="261"/>
        </pc:sldMkLst>
        <pc:spChg chg="mod">
          <ac:chgData name="Gordana Ivančić" userId="ca07025b-d04b-4d7c-8bd6-4f6a73c0042f" providerId="ADAL" clId="{F55D9485-6C51-48C3-B0F2-8036261EA186}" dt="2021-09-10T13:10:47.784" v="3079" actId="1076"/>
          <ac:spMkLst>
            <pc:docMk/>
            <pc:sldMk cId="980200217" sldId="261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13:11:24.255" v="3113" actId="20577"/>
          <ac:spMkLst>
            <pc:docMk/>
            <pc:sldMk cId="980200217" sldId="261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2:33:20.117" v="2423" actId="47"/>
        <pc:sldMkLst>
          <pc:docMk/>
          <pc:sldMk cId="1052717555" sldId="261"/>
        </pc:sldMkLst>
      </pc:sldChg>
      <pc:sldChg chg="addSp modSp add del mod">
        <pc:chgData name="Gordana Ivančić" userId="ca07025b-d04b-4d7c-8bd6-4f6a73c0042f" providerId="ADAL" clId="{F55D9485-6C51-48C3-B0F2-8036261EA186}" dt="2021-09-10T12:53:48.025" v="2746" actId="47"/>
        <pc:sldMkLst>
          <pc:docMk/>
          <pc:sldMk cId="1088611187" sldId="261"/>
        </pc:sldMkLst>
        <pc:spChg chg="mod">
          <ac:chgData name="Gordana Ivančić" userId="ca07025b-d04b-4d7c-8bd6-4f6a73c0042f" providerId="ADAL" clId="{F55D9485-6C51-48C3-B0F2-8036261EA186}" dt="2021-09-10T12:52:35.492" v="2741" actId="20577"/>
          <ac:spMkLst>
            <pc:docMk/>
            <pc:sldMk cId="1088611187" sldId="261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2:52:41.524" v="2743" actId="14100"/>
          <ac:spMkLst>
            <pc:docMk/>
            <pc:sldMk cId="1088611187" sldId="261"/>
            <ac:spMk id="4" creationId="{335C7BE7-0644-40A6-A255-3AFA3105CE99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12:37:45.310" v="2485" actId="47"/>
        <pc:sldMkLst>
          <pc:docMk/>
          <pc:sldMk cId="1376539376" sldId="261"/>
        </pc:sldMkLst>
        <pc:spChg chg="mod">
          <ac:chgData name="Gordana Ivančić" userId="ca07025b-d04b-4d7c-8bd6-4f6a73c0042f" providerId="ADAL" clId="{F55D9485-6C51-48C3-B0F2-8036261EA186}" dt="2021-09-10T12:36:37.172" v="2480" actId="20577"/>
          <ac:spMkLst>
            <pc:docMk/>
            <pc:sldMk cId="1376539376" sldId="261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2:35:15.675" v="2451" actId="14100"/>
          <ac:spMkLst>
            <pc:docMk/>
            <pc:sldMk cId="1376539376" sldId="261"/>
            <ac:spMk id="4" creationId="{06E5BE40-1932-4ECA-AFDC-161D2D769009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50:37.960" v="2685" actId="47"/>
        <pc:sldMkLst>
          <pc:docMk/>
          <pc:sldMk cId="1867246043" sldId="261"/>
        </pc:sldMkLst>
        <pc:spChg chg="mod">
          <ac:chgData name="Gordana Ivančić" userId="ca07025b-d04b-4d7c-8bd6-4f6a73c0042f" providerId="ADAL" clId="{F55D9485-6C51-48C3-B0F2-8036261EA186}" dt="2021-09-10T12:49:08.002" v="2661" actId="20577"/>
          <ac:spMkLst>
            <pc:docMk/>
            <pc:sldMk cId="1867246043" sldId="261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12:49:10.470" v="2662" actId="20577"/>
          <ac:spMkLst>
            <pc:docMk/>
            <pc:sldMk cId="1867246043" sldId="261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2:13:34.488" v="2201" actId="47"/>
        <pc:sldMkLst>
          <pc:docMk/>
          <pc:sldMk cId="1981927283" sldId="261"/>
        </pc:sldMkLst>
      </pc:sldChg>
      <pc:sldChg chg="addSp delSp modSp add del mod addAnim delAnim modAnim">
        <pc:chgData name="Gordana Ivančić" userId="ca07025b-d04b-4d7c-8bd6-4f6a73c0042f" providerId="ADAL" clId="{F55D9485-6C51-48C3-B0F2-8036261EA186}" dt="2021-09-10T10:16:12.491" v="1597" actId="47"/>
        <pc:sldMkLst>
          <pc:docMk/>
          <pc:sldMk cId="2189475609" sldId="261"/>
        </pc:sldMkLst>
        <pc:spChg chg="mod">
          <ac:chgData name="Gordana Ivančić" userId="ca07025b-d04b-4d7c-8bd6-4f6a73c0042f" providerId="ADAL" clId="{F55D9485-6C51-48C3-B0F2-8036261EA186}" dt="2021-09-10T10:10:13.832" v="1538" actId="1076"/>
          <ac:spMkLst>
            <pc:docMk/>
            <pc:sldMk cId="2189475609" sldId="261"/>
            <ac:spMk id="3" creationId="{00000000-0000-0000-0000-000000000000}"/>
          </ac:spMkLst>
        </pc:spChg>
        <pc:spChg chg="add del mod">
          <ac:chgData name="Gordana Ivančić" userId="ca07025b-d04b-4d7c-8bd6-4f6a73c0042f" providerId="ADAL" clId="{F55D9485-6C51-48C3-B0F2-8036261EA186}" dt="2021-09-10T10:09:50.645" v="1530" actId="22"/>
          <ac:spMkLst>
            <pc:docMk/>
            <pc:sldMk cId="2189475609" sldId="261"/>
            <ac:spMk id="4" creationId="{F9B83DAA-BE66-41D1-A2ED-9639DC27BFD8}"/>
          </ac:spMkLst>
        </pc:spChg>
      </pc:sldChg>
      <pc:sldChg chg="modSp add del mod">
        <pc:chgData name="Gordana Ivančić" userId="ca07025b-d04b-4d7c-8bd6-4f6a73c0042f" providerId="ADAL" clId="{F55D9485-6C51-48C3-B0F2-8036261EA186}" dt="2021-09-02T13:56:18.239" v="865" actId="47"/>
        <pc:sldMkLst>
          <pc:docMk/>
          <pc:sldMk cId="2555441115" sldId="261"/>
        </pc:sldMkLst>
        <pc:spChg chg="mod">
          <ac:chgData name="Gordana Ivančić" userId="ca07025b-d04b-4d7c-8bd6-4f6a73c0042f" providerId="ADAL" clId="{F55D9485-6C51-48C3-B0F2-8036261EA186}" dt="2021-09-02T13:53:38.352" v="841" actId="6549"/>
          <ac:spMkLst>
            <pc:docMk/>
            <pc:sldMk cId="2555441115" sldId="261"/>
            <ac:spMk id="2" creationId="{0972101E-9D2C-42C6-AA3B-54035004B22B}"/>
          </ac:spMkLst>
        </pc:spChg>
      </pc:sldChg>
      <pc:sldChg chg="modSp add del mod modAnim">
        <pc:chgData name="Gordana Ivančić" userId="ca07025b-d04b-4d7c-8bd6-4f6a73c0042f" providerId="ADAL" clId="{F55D9485-6C51-48C3-B0F2-8036261EA186}" dt="2021-08-30T11:58:05.360" v="369" actId="47"/>
        <pc:sldMkLst>
          <pc:docMk/>
          <pc:sldMk cId="3146557896" sldId="261"/>
        </pc:sldMkLst>
        <pc:spChg chg="mod">
          <ac:chgData name="Gordana Ivančić" userId="ca07025b-d04b-4d7c-8bd6-4f6a73c0042f" providerId="ADAL" clId="{F55D9485-6C51-48C3-B0F2-8036261EA186}" dt="2021-08-30T09:37:36.082" v="308" actId="20577"/>
          <ac:spMkLst>
            <pc:docMk/>
            <pc:sldMk cId="3146557896" sldId="261"/>
            <ac:spMk id="3" creationId="{00000000-0000-0000-0000-000000000000}"/>
          </ac:spMkLst>
        </pc:spChg>
      </pc:sldChg>
      <pc:sldChg chg="modSp add del mod modAnim">
        <pc:chgData name="Gordana Ivančić" userId="ca07025b-d04b-4d7c-8bd6-4f6a73c0042f" providerId="ADAL" clId="{F55D9485-6C51-48C3-B0F2-8036261EA186}" dt="2021-09-10T13:01:32.676" v="2903" actId="47"/>
        <pc:sldMkLst>
          <pc:docMk/>
          <pc:sldMk cId="3172832984" sldId="261"/>
        </pc:sldMkLst>
        <pc:spChg chg="mod">
          <ac:chgData name="Gordana Ivančić" userId="ca07025b-d04b-4d7c-8bd6-4f6a73c0042f" providerId="ADAL" clId="{F55D9485-6C51-48C3-B0F2-8036261EA186}" dt="2021-09-10T12:59:43.057" v="2877" actId="113"/>
          <ac:spMkLst>
            <pc:docMk/>
            <pc:sldMk cId="3172832984" sldId="261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12:59:57.025" v="2884" actId="27636"/>
          <ac:spMkLst>
            <pc:docMk/>
            <pc:sldMk cId="3172832984" sldId="261"/>
            <ac:spMk id="3" creationId="{00000000-0000-0000-0000-000000000000}"/>
          </ac:spMkLst>
        </pc:spChg>
      </pc:sldChg>
      <pc:sldChg chg="del">
        <pc:chgData name="Gordana Ivančić" userId="ca07025b-d04b-4d7c-8bd6-4f6a73c0042f" providerId="ADAL" clId="{F55D9485-6C51-48C3-B0F2-8036261EA186}" dt="2021-08-30T09:04:27.632" v="7" actId="47"/>
        <pc:sldMkLst>
          <pc:docMk/>
          <pc:sldMk cId="3557435650" sldId="261"/>
        </pc:sldMkLst>
      </pc:sldChg>
      <pc:sldChg chg="modSp add del mod">
        <pc:chgData name="Gordana Ivančić" userId="ca07025b-d04b-4d7c-8bd6-4f6a73c0042f" providerId="ADAL" clId="{F55D9485-6C51-48C3-B0F2-8036261EA186}" dt="2021-09-10T10:28:21.450" v="1806" actId="47"/>
        <pc:sldMkLst>
          <pc:docMk/>
          <pc:sldMk cId="3857915229" sldId="261"/>
        </pc:sldMkLst>
        <pc:spChg chg="mod">
          <ac:chgData name="Gordana Ivančić" userId="ca07025b-d04b-4d7c-8bd6-4f6a73c0042f" providerId="ADAL" clId="{F55D9485-6C51-48C3-B0F2-8036261EA186}" dt="2021-09-10T10:25:30.613" v="1769" actId="20577"/>
          <ac:spMkLst>
            <pc:docMk/>
            <pc:sldMk cId="3857915229" sldId="261"/>
            <ac:spMk id="3" creationId="{D592623B-A70C-4F8F-BB96-DEB81FFF1B39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48:21.492" v="2642" actId="47"/>
        <pc:sldMkLst>
          <pc:docMk/>
          <pc:sldMk cId="4165589579" sldId="261"/>
        </pc:sldMkLst>
        <pc:spChg chg="mod">
          <ac:chgData name="Gordana Ivančić" userId="ca07025b-d04b-4d7c-8bd6-4f6a73c0042f" providerId="ADAL" clId="{F55D9485-6C51-48C3-B0F2-8036261EA186}" dt="2021-09-10T12:46:04.441" v="2608" actId="20577"/>
          <ac:spMkLst>
            <pc:docMk/>
            <pc:sldMk cId="4165589579" sldId="261"/>
            <ac:spMk id="3" creationId="{00000000-0000-0000-0000-000000000000}"/>
          </ac:spMkLst>
        </pc:spChg>
      </pc:sldChg>
      <pc:sldChg chg="modSp add del">
        <pc:chgData name="Gordana Ivančić" userId="ca07025b-d04b-4d7c-8bd6-4f6a73c0042f" providerId="ADAL" clId="{F55D9485-6C51-48C3-B0F2-8036261EA186}" dt="2021-09-10T13:06:15.881" v="2975" actId="47"/>
        <pc:sldMkLst>
          <pc:docMk/>
          <pc:sldMk cId="4235907821" sldId="261"/>
        </pc:sldMkLst>
        <pc:spChg chg="mod">
          <ac:chgData name="Gordana Ivančić" userId="ca07025b-d04b-4d7c-8bd6-4f6a73c0042f" providerId="ADAL" clId="{F55D9485-6C51-48C3-B0F2-8036261EA186}" dt="2021-09-10T13:01:52.580" v="2909" actId="20577"/>
          <ac:spMkLst>
            <pc:docMk/>
            <pc:sldMk cId="4235907821" sldId="261"/>
            <ac:spMk id="5" creationId="{C303A967-AF27-4B56-AC73-DAC713EBAE18}"/>
          </ac:spMkLst>
        </pc:spChg>
      </pc:sldChg>
      <pc:sldChg chg="addSp delSp modSp add del mod delDesignElem">
        <pc:chgData name="Gordana Ivančić" userId="ca07025b-d04b-4d7c-8bd6-4f6a73c0042f" providerId="ADAL" clId="{F55D9485-6C51-48C3-B0F2-8036261EA186}" dt="2021-09-10T12:13:34.488" v="2201" actId="47"/>
        <pc:sldMkLst>
          <pc:docMk/>
          <pc:sldMk cId="310215844" sldId="262"/>
        </pc:sldMkLst>
        <pc:spChg chg="add mod">
          <ac:chgData name="Gordana Ivančić" userId="ca07025b-d04b-4d7c-8bd6-4f6a73c0042f" providerId="ADAL" clId="{F55D9485-6C51-48C3-B0F2-8036261EA186}" dt="2021-09-10T12:05:36.620" v="2077" actId="1076"/>
          <ac:spMkLst>
            <pc:docMk/>
            <pc:sldMk cId="310215844" sldId="262"/>
            <ac:spMk id="7" creationId="{42DBE48E-7875-431F-B807-53903B07ABEB}"/>
          </ac:spMkLst>
        </pc:spChg>
        <pc:spChg chg="del">
          <ac:chgData name="Gordana Ivančić" userId="ca07025b-d04b-4d7c-8bd6-4f6a73c0042f" providerId="ADAL" clId="{F55D9485-6C51-48C3-B0F2-8036261EA186}" dt="2021-09-10T12:03:25.458" v="1983"/>
          <ac:spMkLst>
            <pc:docMk/>
            <pc:sldMk cId="310215844" sldId="262"/>
            <ac:spMk id="71" creationId="{22F15A2D-2324-487D-A02A-BF46C5C580EB}"/>
          </ac:spMkLst>
        </pc:spChg>
        <pc:spChg chg="del">
          <ac:chgData name="Gordana Ivančić" userId="ca07025b-d04b-4d7c-8bd6-4f6a73c0042f" providerId="ADAL" clId="{F55D9485-6C51-48C3-B0F2-8036261EA186}" dt="2021-09-10T12:03:25.458" v="1983"/>
          <ac:spMkLst>
            <pc:docMk/>
            <pc:sldMk cId="310215844" sldId="262"/>
            <ac:spMk id="73" creationId="{17A7F34E-D418-47E2-9F86-2C45BBC31210}"/>
          </ac:spMkLst>
        </pc:spChg>
        <pc:spChg chg="del">
          <ac:chgData name="Gordana Ivančić" userId="ca07025b-d04b-4d7c-8bd6-4f6a73c0042f" providerId="ADAL" clId="{F55D9485-6C51-48C3-B0F2-8036261EA186}" dt="2021-09-10T12:03:25.458" v="1983"/>
          <ac:spMkLst>
            <pc:docMk/>
            <pc:sldMk cId="310215844" sldId="262"/>
            <ac:spMk id="75" creationId="{2AEAFA59-923A-4F54-8B49-44C970BCC323}"/>
          </ac:spMkLst>
        </pc:spChg>
      </pc:sldChg>
      <pc:sldChg chg="modSp add del">
        <pc:chgData name="Gordana Ivančić" userId="ca07025b-d04b-4d7c-8bd6-4f6a73c0042f" providerId="ADAL" clId="{F55D9485-6C51-48C3-B0F2-8036261EA186}" dt="2021-09-10T12:03:23.947" v="1976" actId="47"/>
        <pc:sldMkLst>
          <pc:docMk/>
          <pc:sldMk cId="708117806" sldId="262"/>
        </pc:sldMkLst>
        <pc:picChg chg="mod">
          <ac:chgData name="Gordana Ivančić" userId="ca07025b-d04b-4d7c-8bd6-4f6a73c0042f" providerId="ADAL" clId="{F55D9485-6C51-48C3-B0F2-8036261EA186}" dt="2021-09-10T10:30:50.779" v="1837" actId="14100"/>
          <ac:picMkLst>
            <pc:docMk/>
            <pc:sldMk cId="708117806" sldId="262"/>
            <ac:picMk id="2050" creationId="{00000000-0000-0000-0000-000000000000}"/>
          </ac:picMkLst>
        </pc:picChg>
      </pc:sldChg>
      <pc:sldChg chg="modSp add del mod">
        <pc:chgData name="Gordana Ivančić" userId="ca07025b-d04b-4d7c-8bd6-4f6a73c0042f" providerId="ADAL" clId="{F55D9485-6C51-48C3-B0F2-8036261EA186}" dt="2021-09-10T09:45:40.558" v="1215" actId="47"/>
        <pc:sldMkLst>
          <pc:docMk/>
          <pc:sldMk cId="861825730" sldId="262"/>
        </pc:sldMkLst>
        <pc:spChg chg="mod">
          <ac:chgData name="Gordana Ivančić" userId="ca07025b-d04b-4d7c-8bd6-4f6a73c0042f" providerId="ADAL" clId="{F55D9485-6C51-48C3-B0F2-8036261EA186}" dt="2021-09-10T09:40:40.887" v="1214" actId="20577"/>
          <ac:spMkLst>
            <pc:docMk/>
            <pc:sldMk cId="861825730" sldId="262"/>
            <ac:spMk id="2" creationId="{35BB7C41-C61E-4E20-8951-D4CF75B523B7}"/>
          </ac:spMkLst>
        </pc:spChg>
      </pc:sldChg>
      <pc:sldChg chg="modSp add del mod setBg">
        <pc:chgData name="Gordana Ivančić" userId="ca07025b-d04b-4d7c-8bd6-4f6a73c0042f" providerId="ADAL" clId="{F55D9485-6C51-48C3-B0F2-8036261EA186}" dt="2021-09-10T10:23:10.006" v="1699" actId="47"/>
        <pc:sldMkLst>
          <pc:docMk/>
          <pc:sldMk cId="955124891" sldId="262"/>
        </pc:sldMkLst>
        <pc:spChg chg="mod">
          <ac:chgData name="Gordana Ivančić" userId="ca07025b-d04b-4d7c-8bd6-4f6a73c0042f" providerId="ADAL" clId="{F55D9485-6C51-48C3-B0F2-8036261EA186}" dt="2021-09-10T10:19:30.049" v="1646" actId="255"/>
          <ac:spMkLst>
            <pc:docMk/>
            <pc:sldMk cId="955124891" sldId="262"/>
            <ac:spMk id="3" creationId="{BD403A65-C6EE-4E35-91D7-88A0E8925E91}"/>
          </ac:spMkLst>
        </pc:spChg>
        <pc:spChg chg="mod">
          <ac:chgData name="Gordana Ivančić" userId="ca07025b-d04b-4d7c-8bd6-4f6a73c0042f" providerId="ADAL" clId="{F55D9485-6C51-48C3-B0F2-8036261EA186}" dt="2021-09-10T10:20:10.849" v="1667" actId="1076"/>
          <ac:spMkLst>
            <pc:docMk/>
            <pc:sldMk cId="955124891" sldId="262"/>
            <ac:spMk id="5" creationId="{4E3E1134-5694-4946-8C0B-D239622E27E2}"/>
          </ac:spMkLst>
        </pc:spChg>
        <pc:picChg chg="mod">
          <ac:chgData name="Gordana Ivančić" userId="ca07025b-d04b-4d7c-8bd6-4f6a73c0042f" providerId="ADAL" clId="{F55D9485-6C51-48C3-B0F2-8036261EA186}" dt="2021-09-10T10:19:19.072" v="1644" actId="1076"/>
          <ac:picMkLst>
            <pc:docMk/>
            <pc:sldMk cId="955124891" sldId="262"/>
            <ac:picMk id="4" creationId="{2930D165-B863-484E-AD99-58687C2C946A}"/>
          </ac:picMkLst>
        </pc:picChg>
      </pc:sldChg>
      <pc:sldChg chg="addSp modSp add del mod">
        <pc:chgData name="Gordana Ivančić" userId="ca07025b-d04b-4d7c-8bd6-4f6a73c0042f" providerId="ADAL" clId="{F55D9485-6C51-48C3-B0F2-8036261EA186}" dt="2021-09-10T10:16:12.491" v="1597" actId="47"/>
        <pc:sldMkLst>
          <pc:docMk/>
          <pc:sldMk cId="1573877522" sldId="262"/>
        </pc:sldMkLst>
        <pc:spChg chg="mod">
          <ac:chgData name="Gordana Ivančić" userId="ca07025b-d04b-4d7c-8bd6-4f6a73c0042f" providerId="ADAL" clId="{F55D9485-6C51-48C3-B0F2-8036261EA186}" dt="2021-09-10T10:13:04.652" v="1576" actId="27636"/>
          <ac:spMkLst>
            <pc:docMk/>
            <pc:sldMk cId="1573877522" sldId="262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0:14:03.085" v="1579" actId="207"/>
          <ac:spMkLst>
            <pc:docMk/>
            <pc:sldMk cId="1573877522" sldId="262"/>
            <ac:spMk id="4" creationId="{685740EA-323D-45A5-9B46-9A85ECF5851D}"/>
          </ac:spMkLst>
        </pc:spChg>
        <pc:spChg chg="add mod">
          <ac:chgData name="Gordana Ivančić" userId="ca07025b-d04b-4d7c-8bd6-4f6a73c0042f" providerId="ADAL" clId="{F55D9485-6C51-48C3-B0F2-8036261EA186}" dt="2021-09-10T10:12:51.509" v="1571" actId="1076"/>
          <ac:spMkLst>
            <pc:docMk/>
            <pc:sldMk cId="1573877522" sldId="262"/>
            <ac:spMk id="6" creationId="{9B0C9384-603D-4B4D-BDA2-5349E80D9DAE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13:08:38.975" v="3010" actId="47"/>
        <pc:sldMkLst>
          <pc:docMk/>
          <pc:sldMk cId="1657538742" sldId="262"/>
        </pc:sldMkLst>
        <pc:spChg chg="mod">
          <ac:chgData name="Gordana Ivančić" userId="ca07025b-d04b-4d7c-8bd6-4f6a73c0042f" providerId="ADAL" clId="{F55D9485-6C51-48C3-B0F2-8036261EA186}" dt="2021-09-10T13:07:34.403" v="3005" actId="20577"/>
          <ac:spMkLst>
            <pc:docMk/>
            <pc:sldMk cId="1657538742" sldId="262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3:07:40.524" v="3007" actId="14100"/>
          <ac:spMkLst>
            <pc:docMk/>
            <pc:sldMk cId="1657538742" sldId="262"/>
            <ac:spMk id="4" creationId="{72A6A7DE-3417-444B-83C4-3FCAFBA149B1}"/>
          </ac:spMkLst>
        </pc:spChg>
      </pc:sldChg>
      <pc:sldChg chg="del">
        <pc:chgData name="Gordana Ivančić" userId="ca07025b-d04b-4d7c-8bd6-4f6a73c0042f" providerId="ADAL" clId="{F55D9485-6C51-48C3-B0F2-8036261EA186}" dt="2021-08-30T09:04:27.632" v="7" actId="47"/>
        <pc:sldMkLst>
          <pc:docMk/>
          <pc:sldMk cId="1707551365" sldId="262"/>
        </pc:sldMkLst>
      </pc:sldChg>
      <pc:sldChg chg="modSp add del mod">
        <pc:chgData name="Gordana Ivančić" userId="ca07025b-d04b-4d7c-8bd6-4f6a73c0042f" providerId="ADAL" clId="{F55D9485-6C51-48C3-B0F2-8036261EA186}" dt="2021-09-10T13:01:32.676" v="2903" actId="47"/>
        <pc:sldMkLst>
          <pc:docMk/>
          <pc:sldMk cId="2097458969" sldId="262"/>
        </pc:sldMkLst>
        <pc:spChg chg="mod">
          <ac:chgData name="Gordana Ivančić" userId="ca07025b-d04b-4d7c-8bd6-4f6a73c0042f" providerId="ADAL" clId="{F55D9485-6C51-48C3-B0F2-8036261EA186}" dt="2021-09-10T12:58:48.989" v="2866" actId="1076"/>
          <ac:spMkLst>
            <pc:docMk/>
            <pc:sldMk cId="2097458969" sldId="262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0:28:21.450" v="1806" actId="47"/>
        <pc:sldMkLst>
          <pc:docMk/>
          <pc:sldMk cId="2391350589" sldId="262"/>
        </pc:sldMkLst>
        <pc:spChg chg="mod">
          <ac:chgData name="Gordana Ivančić" userId="ca07025b-d04b-4d7c-8bd6-4f6a73c0042f" providerId="ADAL" clId="{F55D9485-6C51-48C3-B0F2-8036261EA186}" dt="2021-09-10T10:25:49.393" v="1774" actId="20577"/>
          <ac:spMkLst>
            <pc:docMk/>
            <pc:sldMk cId="2391350589" sldId="262"/>
            <ac:spMk id="3" creationId="{29C04137-5BDE-4E8E-8AD6-044BD75E56F7}"/>
          </ac:spMkLst>
        </pc:spChg>
      </pc:sldChg>
      <pc:sldChg chg="add del">
        <pc:chgData name="Gordana Ivančić" userId="ca07025b-d04b-4d7c-8bd6-4f6a73c0042f" providerId="ADAL" clId="{F55D9485-6C51-48C3-B0F2-8036261EA186}" dt="2021-09-10T12:35:01.146" v="2446" actId="47"/>
        <pc:sldMkLst>
          <pc:docMk/>
          <pc:sldMk cId="2575024805" sldId="262"/>
        </pc:sldMkLst>
      </pc:sldChg>
      <pc:sldChg chg="modSp add del mod">
        <pc:chgData name="Gordana Ivančić" userId="ca07025b-d04b-4d7c-8bd6-4f6a73c0042f" providerId="ADAL" clId="{F55D9485-6C51-48C3-B0F2-8036261EA186}" dt="2021-09-10T09:58:01.547" v="1468" actId="47"/>
        <pc:sldMkLst>
          <pc:docMk/>
          <pc:sldMk cId="2719318413" sldId="262"/>
        </pc:sldMkLst>
        <pc:spChg chg="mod">
          <ac:chgData name="Gordana Ivančić" userId="ca07025b-d04b-4d7c-8bd6-4f6a73c0042f" providerId="ADAL" clId="{F55D9485-6C51-48C3-B0F2-8036261EA186}" dt="2021-09-10T09:55:23.431" v="1467" actId="20577"/>
          <ac:spMkLst>
            <pc:docMk/>
            <pc:sldMk cId="2719318413" sldId="262"/>
            <ac:spMk id="2" creationId="{FC08F4AE-AB4B-47BB-9A57-7BDC7E93B914}"/>
          </ac:spMkLst>
        </pc:spChg>
      </pc:sldChg>
      <pc:sldChg chg="modSp add del mod modAnim">
        <pc:chgData name="Gordana Ivančić" userId="ca07025b-d04b-4d7c-8bd6-4f6a73c0042f" providerId="ADAL" clId="{F55D9485-6C51-48C3-B0F2-8036261EA186}" dt="2021-08-30T11:58:05.360" v="369" actId="47"/>
        <pc:sldMkLst>
          <pc:docMk/>
          <pc:sldMk cId="2891567881" sldId="262"/>
        </pc:sldMkLst>
        <pc:spChg chg="mod">
          <ac:chgData name="Gordana Ivančić" userId="ca07025b-d04b-4d7c-8bd6-4f6a73c0042f" providerId="ADAL" clId="{F55D9485-6C51-48C3-B0F2-8036261EA186}" dt="2021-08-30T09:38:06.203" v="340" actId="27636"/>
          <ac:spMkLst>
            <pc:docMk/>
            <pc:sldMk cId="2891567881" sldId="262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02T13:56:18.239" v="865" actId="47"/>
        <pc:sldMkLst>
          <pc:docMk/>
          <pc:sldMk cId="3032154881" sldId="262"/>
        </pc:sldMkLst>
        <pc:spChg chg="mod">
          <ac:chgData name="Gordana Ivančić" userId="ca07025b-d04b-4d7c-8bd6-4f6a73c0042f" providerId="ADAL" clId="{F55D9485-6C51-48C3-B0F2-8036261EA186}" dt="2021-09-02T13:53:50.831" v="842" actId="1076"/>
          <ac:spMkLst>
            <pc:docMk/>
            <pc:sldMk cId="3032154881" sldId="262"/>
            <ac:spMk id="2" creationId="{BE3B9276-56B1-4A26-BAE2-8FB66F3185EE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48:21.492" v="2642" actId="47"/>
        <pc:sldMkLst>
          <pc:docMk/>
          <pc:sldMk cId="3414579067" sldId="262"/>
        </pc:sldMkLst>
        <pc:spChg chg="mod">
          <ac:chgData name="Gordana Ivančić" userId="ca07025b-d04b-4d7c-8bd6-4f6a73c0042f" providerId="ADAL" clId="{F55D9485-6C51-48C3-B0F2-8036261EA186}" dt="2021-09-10T12:46:31.685" v="2615" actId="20577"/>
          <ac:spMkLst>
            <pc:docMk/>
            <pc:sldMk cId="3414579067" sldId="262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50:37.960" v="2685" actId="47"/>
        <pc:sldMkLst>
          <pc:docMk/>
          <pc:sldMk cId="3875904295" sldId="262"/>
        </pc:sldMkLst>
        <pc:spChg chg="mod">
          <ac:chgData name="Gordana Ivančić" userId="ca07025b-d04b-4d7c-8bd6-4f6a73c0042f" providerId="ADAL" clId="{F55D9485-6C51-48C3-B0F2-8036261EA186}" dt="2021-09-10T12:49:16.165" v="2665" actId="20577"/>
          <ac:spMkLst>
            <pc:docMk/>
            <pc:sldMk cId="3875904295" sldId="262"/>
            <ac:spMk id="3" creationId="{00000000-0000-0000-0000-000000000000}"/>
          </ac:spMkLst>
        </pc:spChg>
      </pc:sldChg>
      <pc:sldChg chg="modSp add del">
        <pc:chgData name="Gordana Ivančić" userId="ca07025b-d04b-4d7c-8bd6-4f6a73c0042f" providerId="ADAL" clId="{F55D9485-6C51-48C3-B0F2-8036261EA186}" dt="2021-09-10T12:57:38.478" v="2843" actId="47"/>
        <pc:sldMkLst>
          <pc:docMk/>
          <pc:sldMk cId="4203950258" sldId="262"/>
        </pc:sldMkLst>
        <pc:spChg chg="mod">
          <ac:chgData name="Gordana Ivančić" userId="ca07025b-d04b-4d7c-8bd6-4f6a73c0042f" providerId="ADAL" clId="{F55D9485-6C51-48C3-B0F2-8036261EA186}" dt="2021-09-10T12:54:43.114" v="2762" actId="20577"/>
          <ac:spMkLst>
            <pc:docMk/>
            <pc:sldMk cId="4203950258" sldId="262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09:45:40.558" v="1215" actId="47"/>
        <pc:sldMkLst>
          <pc:docMk/>
          <pc:sldMk cId="145111785" sldId="263"/>
        </pc:sldMkLst>
        <pc:spChg chg="mod">
          <ac:chgData name="Gordana Ivančić" userId="ca07025b-d04b-4d7c-8bd6-4f6a73c0042f" providerId="ADAL" clId="{F55D9485-6C51-48C3-B0F2-8036261EA186}" dt="2021-09-10T09:36:20.869" v="1121" actId="1076"/>
          <ac:spMkLst>
            <pc:docMk/>
            <pc:sldMk cId="145111785" sldId="263"/>
            <ac:spMk id="2" creationId="{12D103FD-1D5A-4C85-AAAA-1EE4512F2D76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12:35:08.167" v="2448" actId="47"/>
        <pc:sldMkLst>
          <pc:docMk/>
          <pc:sldMk cId="172073597" sldId="263"/>
        </pc:sldMkLst>
        <pc:spChg chg="mod">
          <ac:chgData name="Gordana Ivančić" userId="ca07025b-d04b-4d7c-8bd6-4f6a73c0042f" providerId="ADAL" clId="{F55D9485-6C51-48C3-B0F2-8036261EA186}" dt="2021-09-10T12:33:43.872" v="2436" actId="20577"/>
          <ac:spMkLst>
            <pc:docMk/>
            <pc:sldMk cId="172073597" sldId="263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12:33:58.455" v="2443" actId="20577"/>
          <ac:spMkLst>
            <pc:docMk/>
            <pc:sldMk cId="172073597" sldId="263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2:34:06.202" v="2445" actId="1076"/>
          <ac:spMkLst>
            <pc:docMk/>
            <pc:sldMk cId="172073597" sldId="263"/>
            <ac:spMk id="5" creationId="{312724C3-7929-4FDF-B083-1ED68F2DF4CE}"/>
          </ac:spMkLst>
        </pc:spChg>
      </pc:sldChg>
      <pc:sldChg chg="modSp add del mod">
        <pc:chgData name="Gordana Ivančić" userId="ca07025b-d04b-4d7c-8bd6-4f6a73c0042f" providerId="ADAL" clId="{F55D9485-6C51-48C3-B0F2-8036261EA186}" dt="2021-09-02T13:31:37.529" v="604" actId="47"/>
        <pc:sldMkLst>
          <pc:docMk/>
          <pc:sldMk cId="284387995" sldId="263"/>
        </pc:sldMkLst>
        <pc:spChg chg="mod">
          <ac:chgData name="Gordana Ivančić" userId="ca07025b-d04b-4d7c-8bd6-4f6a73c0042f" providerId="ADAL" clId="{F55D9485-6C51-48C3-B0F2-8036261EA186}" dt="2021-08-30T12:01:26.082" v="428" actId="20577"/>
          <ac:spMkLst>
            <pc:docMk/>
            <pc:sldMk cId="284387995" sldId="263"/>
            <ac:spMk id="3" creationId="{00620C0E-F13D-40E2-B481-CBAE7ACE9B9B}"/>
          </ac:spMkLst>
        </pc:spChg>
      </pc:sldChg>
      <pc:sldChg chg="addSp delSp modSp add del mod">
        <pc:chgData name="Gordana Ivančić" userId="ca07025b-d04b-4d7c-8bd6-4f6a73c0042f" providerId="ADAL" clId="{F55D9485-6C51-48C3-B0F2-8036261EA186}" dt="2021-09-10T12:18:34.472" v="2239" actId="47"/>
        <pc:sldMkLst>
          <pc:docMk/>
          <pc:sldMk cId="717352824" sldId="263"/>
        </pc:sldMkLst>
        <pc:spChg chg="del mod">
          <ac:chgData name="Gordana Ivančić" userId="ca07025b-d04b-4d7c-8bd6-4f6a73c0042f" providerId="ADAL" clId="{F55D9485-6C51-48C3-B0F2-8036261EA186}" dt="2021-09-10T12:18:25.421" v="2235" actId="478"/>
          <ac:spMkLst>
            <pc:docMk/>
            <pc:sldMk cId="717352824" sldId="263"/>
            <ac:spMk id="3" creationId="{00000000-0000-0000-0000-000000000000}"/>
          </ac:spMkLst>
        </pc:spChg>
        <pc:spChg chg="add del mod">
          <ac:chgData name="Gordana Ivančić" userId="ca07025b-d04b-4d7c-8bd6-4f6a73c0042f" providerId="ADAL" clId="{F55D9485-6C51-48C3-B0F2-8036261EA186}" dt="2021-09-10T12:18:33.694" v="2238"/>
          <ac:spMkLst>
            <pc:docMk/>
            <pc:sldMk cId="717352824" sldId="263"/>
            <ac:spMk id="5" creationId="{D688E971-4307-491A-BA72-B8342D125CC3}"/>
          </ac:spMkLst>
        </pc:spChg>
        <pc:picChg chg="del">
          <ac:chgData name="Gordana Ivančić" userId="ca07025b-d04b-4d7c-8bd6-4f6a73c0042f" providerId="ADAL" clId="{F55D9485-6C51-48C3-B0F2-8036261EA186}" dt="2021-09-10T12:18:21.624" v="2234" actId="478"/>
          <ac:picMkLst>
            <pc:docMk/>
            <pc:sldMk cId="717352824" sldId="263"/>
            <ac:picMk id="1026" creationId="{00000000-0000-0000-0000-000000000000}"/>
          </ac:picMkLst>
        </pc:picChg>
      </pc:sldChg>
      <pc:sldChg chg="modSp add del mod">
        <pc:chgData name="Gordana Ivančić" userId="ca07025b-d04b-4d7c-8bd6-4f6a73c0042f" providerId="ADAL" clId="{F55D9485-6C51-48C3-B0F2-8036261EA186}" dt="2021-08-30T09:35:58.170" v="251" actId="47"/>
        <pc:sldMkLst>
          <pc:docMk/>
          <pc:sldMk cId="1279556790" sldId="263"/>
        </pc:sldMkLst>
        <pc:spChg chg="mod">
          <ac:chgData name="Gordana Ivančić" userId="ca07025b-d04b-4d7c-8bd6-4f6a73c0042f" providerId="ADAL" clId="{F55D9485-6C51-48C3-B0F2-8036261EA186}" dt="2021-08-30T09:33:15.415" v="216" actId="20577"/>
          <ac:spMkLst>
            <pc:docMk/>
            <pc:sldMk cId="1279556790" sldId="263"/>
            <ac:spMk id="2" creationId="{8380486E-E023-4933-AA0E-7502BE61DB4E}"/>
          </ac:spMkLst>
        </pc:spChg>
      </pc:sldChg>
      <pc:sldChg chg="addSp modSp add mod">
        <pc:chgData name="Gordana Ivančić" userId="ca07025b-d04b-4d7c-8bd6-4f6a73c0042f" providerId="ADAL" clId="{F55D9485-6C51-48C3-B0F2-8036261EA186}" dt="2021-09-10T13:11:50.307" v="3131" actId="14100"/>
        <pc:sldMkLst>
          <pc:docMk/>
          <pc:sldMk cId="1704785076" sldId="263"/>
        </pc:sldMkLst>
        <pc:spChg chg="mod">
          <ac:chgData name="Gordana Ivančić" userId="ca07025b-d04b-4d7c-8bd6-4f6a73c0042f" providerId="ADAL" clId="{F55D9485-6C51-48C3-B0F2-8036261EA186}" dt="2021-09-10T13:11:42.922" v="3128" actId="20577"/>
          <ac:spMkLst>
            <pc:docMk/>
            <pc:sldMk cId="1704785076" sldId="263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13:11:45.341" v="3129" actId="20577"/>
          <ac:spMkLst>
            <pc:docMk/>
            <pc:sldMk cId="1704785076" sldId="263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3:11:50.307" v="3131" actId="14100"/>
          <ac:spMkLst>
            <pc:docMk/>
            <pc:sldMk cId="1704785076" sldId="263"/>
            <ac:spMk id="5" creationId="{1203D32C-8398-42CB-8373-D47419F2E298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50:37.960" v="2685" actId="47"/>
        <pc:sldMkLst>
          <pc:docMk/>
          <pc:sldMk cId="1950341101" sldId="263"/>
        </pc:sldMkLst>
        <pc:spChg chg="mod">
          <ac:chgData name="Gordana Ivančić" userId="ca07025b-d04b-4d7c-8bd6-4f6a73c0042f" providerId="ADAL" clId="{F55D9485-6C51-48C3-B0F2-8036261EA186}" dt="2021-09-10T12:49:23.080" v="2667" actId="20577"/>
          <ac:spMkLst>
            <pc:docMk/>
            <pc:sldMk cId="1950341101" sldId="263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0:14:07.054" v="1580" actId="47"/>
        <pc:sldMkLst>
          <pc:docMk/>
          <pc:sldMk cId="2026320180" sldId="263"/>
        </pc:sldMkLst>
        <pc:spChg chg="mod">
          <ac:chgData name="Gordana Ivančić" userId="ca07025b-d04b-4d7c-8bd6-4f6a73c0042f" providerId="ADAL" clId="{F55D9485-6C51-48C3-B0F2-8036261EA186}" dt="2021-09-10T10:11:30.884" v="1549" actId="21"/>
          <ac:spMkLst>
            <pc:docMk/>
            <pc:sldMk cId="2026320180" sldId="263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0:28:21.450" v="1806" actId="47"/>
        <pc:sldMkLst>
          <pc:docMk/>
          <pc:sldMk cId="2050186396" sldId="263"/>
        </pc:sldMkLst>
        <pc:spChg chg="mod">
          <ac:chgData name="Gordana Ivančić" userId="ca07025b-d04b-4d7c-8bd6-4f6a73c0042f" providerId="ADAL" clId="{F55D9485-6C51-48C3-B0F2-8036261EA186}" dt="2021-09-10T10:26:19.633" v="1779" actId="255"/>
          <ac:spMkLst>
            <pc:docMk/>
            <pc:sldMk cId="2050186396" sldId="263"/>
            <ac:spMk id="2" creationId="{79D95B24-FED3-4B3B-9389-54789FB5CC45}"/>
          </ac:spMkLst>
        </pc:spChg>
        <pc:spChg chg="mod">
          <ac:chgData name="Gordana Ivančić" userId="ca07025b-d04b-4d7c-8bd6-4f6a73c0042f" providerId="ADAL" clId="{F55D9485-6C51-48C3-B0F2-8036261EA186}" dt="2021-09-10T10:26:27.570" v="1781" actId="113"/>
          <ac:spMkLst>
            <pc:docMk/>
            <pc:sldMk cId="2050186396" sldId="263"/>
            <ac:spMk id="3" creationId="{B2C4CEC3-26F7-4F57-BFFD-870910F1A412}"/>
          </ac:spMkLst>
        </pc:spChg>
      </pc:sldChg>
      <pc:sldChg chg="modSp add del">
        <pc:chgData name="Gordana Ivančić" userId="ca07025b-d04b-4d7c-8bd6-4f6a73c0042f" providerId="ADAL" clId="{F55D9485-6C51-48C3-B0F2-8036261EA186}" dt="2021-09-10T12:03:23.947" v="1976" actId="47"/>
        <pc:sldMkLst>
          <pc:docMk/>
          <pc:sldMk cId="2135876644" sldId="263"/>
        </pc:sldMkLst>
        <pc:spChg chg="mod">
          <ac:chgData name="Gordana Ivančić" userId="ca07025b-d04b-4d7c-8bd6-4f6a73c0042f" providerId="ADAL" clId="{F55D9485-6C51-48C3-B0F2-8036261EA186}" dt="2021-09-10T10:30:57.912" v="1838" actId="20577"/>
          <ac:spMkLst>
            <pc:docMk/>
            <pc:sldMk cId="2135876644" sldId="263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05:23.772" v="2074" actId="47"/>
        <pc:sldMkLst>
          <pc:docMk/>
          <pc:sldMk cId="2168974219" sldId="263"/>
        </pc:sldMkLst>
        <pc:spChg chg="mod">
          <ac:chgData name="Gordana Ivančić" userId="ca07025b-d04b-4d7c-8bd6-4f6a73c0042f" providerId="ADAL" clId="{F55D9485-6C51-48C3-B0F2-8036261EA186}" dt="2021-09-10T12:05:11.865" v="2071" actId="20577"/>
          <ac:spMkLst>
            <pc:docMk/>
            <pc:sldMk cId="2168974219" sldId="263"/>
            <ac:spMk id="2" creationId="{CDBBC3E8-8464-453E-A289-E191C35AEB8E}"/>
          </ac:spMkLst>
        </pc:spChg>
      </pc:sldChg>
      <pc:sldChg chg="add del">
        <pc:chgData name="Gordana Ivančić" userId="ca07025b-d04b-4d7c-8bd6-4f6a73c0042f" providerId="ADAL" clId="{F55D9485-6C51-48C3-B0F2-8036261EA186}" dt="2021-09-10T12:46:43.380" v="2616" actId="47"/>
        <pc:sldMkLst>
          <pc:docMk/>
          <pc:sldMk cId="2800801264" sldId="263"/>
        </pc:sldMkLst>
      </pc:sldChg>
      <pc:sldChg chg="del">
        <pc:chgData name="Gordana Ivančić" userId="ca07025b-d04b-4d7c-8bd6-4f6a73c0042f" providerId="ADAL" clId="{F55D9485-6C51-48C3-B0F2-8036261EA186}" dt="2021-08-30T09:04:27.632" v="7" actId="47"/>
        <pc:sldMkLst>
          <pc:docMk/>
          <pc:sldMk cId="2954940206" sldId="263"/>
        </pc:sldMkLst>
      </pc:sldChg>
      <pc:sldChg chg="add del">
        <pc:chgData name="Gordana Ivančić" userId="ca07025b-d04b-4d7c-8bd6-4f6a73c0042f" providerId="ADAL" clId="{F55D9485-6C51-48C3-B0F2-8036261EA186}" dt="2021-09-10T12:55:09.647" v="2773" actId="47"/>
        <pc:sldMkLst>
          <pc:docMk/>
          <pc:sldMk cId="3357454400" sldId="263"/>
        </pc:sldMkLst>
      </pc:sldChg>
      <pc:sldChg chg="addSp modSp add del mod">
        <pc:chgData name="Gordana Ivančić" userId="ca07025b-d04b-4d7c-8bd6-4f6a73c0042f" providerId="ADAL" clId="{F55D9485-6C51-48C3-B0F2-8036261EA186}" dt="2021-09-10T13:01:39.561" v="2905" actId="47"/>
        <pc:sldMkLst>
          <pc:docMk/>
          <pc:sldMk cId="3749960705" sldId="263"/>
        </pc:sldMkLst>
        <pc:spChg chg="mod">
          <ac:chgData name="Gordana Ivančić" userId="ca07025b-d04b-4d7c-8bd6-4f6a73c0042f" providerId="ADAL" clId="{F55D9485-6C51-48C3-B0F2-8036261EA186}" dt="2021-09-10T13:00:20.217" v="2900" actId="20577"/>
          <ac:spMkLst>
            <pc:docMk/>
            <pc:sldMk cId="3749960705" sldId="263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3:00:28.282" v="2902" actId="14100"/>
          <ac:spMkLst>
            <pc:docMk/>
            <pc:sldMk cId="3749960705" sldId="263"/>
            <ac:spMk id="4" creationId="{83BAE374-2C60-4142-A1CE-9DFEF04720A3}"/>
          </ac:spMkLst>
        </pc:spChg>
      </pc:sldChg>
      <pc:sldChg chg="delSp modSp add del mod setBg delDesignElem">
        <pc:chgData name="Gordana Ivančić" userId="ca07025b-d04b-4d7c-8bd6-4f6a73c0042f" providerId="ADAL" clId="{F55D9485-6C51-48C3-B0F2-8036261EA186}" dt="2021-09-10T09:33:45.399" v="1095" actId="47"/>
        <pc:sldMkLst>
          <pc:docMk/>
          <pc:sldMk cId="42028081" sldId="264"/>
        </pc:sldMkLst>
        <pc:spChg chg="mod">
          <ac:chgData name="Gordana Ivančić" userId="ca07025b-d04b-4d7c-8bd6-4f6a73c0042f" providerId="ADAL" clId="{F55D9485-6C51-48C3-B0F2-8036261EA186}" dt="2021-09-02T14:03:54.932" v="1011" actId="14100"/>
          <ac:spMkLst>
            <pc:docMk/>
            <pc:sldMk cId="42028081" sldId="264"/>
            <ac:spMk id="2" creationId="{18C3B467-088C-4F3D-A9A7-105C4E1E20CD}"/>
          </ac:spMkLst>
        </pc:spChg>
        <pc:spChg chg="del">
          <ac:chgData name="Gordana Ivančić" userId="ca07025b-d04b-4d7c-8bd6-4f6a73c0042f" providerId="ADAL" clId="{F55D9485-6C51-48C3-B0F2-8036261EA186}" dt="2021-09-02T14:03:07.361" v="998"/>
          <ac:spMkLst>
            <pc:docMk/>
            <pc:sldMk cId="42028081" sldId="264"/>
            <ac:spMk id="73" creationId="{BF9FFE17-DE95-4821-ACC1-B90C95449294}"/>
          </ac:spMkLst>
        </pc:spChg>
        <pc:spChg chg="del">
          <ac:chgData name="Gordana Ivančić" userId="ca07025b-d04b-4d7c-8bd6-4f6a73c0042f" providerId="ADAL" clId="{F55D9485-6C51-48C3-B0F2-8036261EA186}" dt="2021-09-02T14:03:07.361" v="998"/>
          <ac:spMkLst>
            <pc:docMk/>
            <pc:sldMk cId="42028081" sldId="264"/>
            <ac:spMk id="75" creationId="{03CF76AF-FF72-4430-A772-05840329020B}"/>
          </ac:spMkLst>
        </pc:spChg>
        <pc:spChg chg="del">
          <ac:chgData name="Gordana Ivančić" userId="ca07025b-d04b-4d7c-8bd6-4f6a73c0042f" providerId="ADAL" clId="{F55D9485-6C51-48C3-B0F2-8036261EA186}" dt="2021-09-02T14:03:07.361" v="998"/>
          <ac:spMkLst>
            <pc:docMk/>
            <pc:sldMk cId="42028081" sldId="264"/>
            <ac:spMk id="77" creationId="{0B1C8180-2FDD-4202-8C45-4057CB1AB26F}"/>
          </ac:spMkLst>
        </pc:spChg>
        <pc:picChg chg="mod">
          <ac:chgData name="Gordana Ivančić" userId="ca07025b-d04b-4d7c-8bd6-4f6a73c0042f" providerId="ADAL" clId="{F55D9485-6C51-48C3-B0F2-8036261EA186}" dt="2021-09-02T14:03:39.317" v="1008" actId="1076"/>
          <ac:picMkLst>
            <pc:docMk/>
            <pc:sldMk cId="42028081" sldId="264"/>
            <ac:picMk id="8" creationId="{46768272-0F6A-4E58-A45C-F10D015D8952}"/>
          </ac:picMkLst>
        </pc:picChg>
        <pc:cxnChg chg="del">
          <ac:chgData name="Gordana Ivančić" userId="ca07025b-d04b-4d7c-8bd6-4f6a73c0042f" providerId="ADAL" clId="{F55D9485-6C51-48C3-B0F2-8036261EA186}" dt="2021-09-02T14:03:07.361" v="998"/>
          <ac:cxnSpMkLst>
            <pc:docMk/>
            <pc:sldMk cId="42028081" sldId="264"/>
            <ac:cxnSpMk id="79" creationId="{D6E86CC6-13EA-4A88-86AD-CF27BF52CC95}"/>
          </ac:cxnSpMkLst>
        </pc:cxnChg>
        <pc:cxnChg chg="del">
          <ac:chgData name="Gordana Ivančić" userId="ca07025b-d04b-4d7c-8bd6-4f6a73c0042f" providerId="ADAL" clId="{F55D9485-6C51-48C3-B0F2-8036261EA186}" dt="2021-09-02T14:03:07.361" v="998"/>
          <ac:cxnSpMkLst>
            <pc:docMk/>
            <pc:sldMk cId="42028081" sldId="264"/>
            <ac:cxnSpMk id="81" creationId="{3F80B441-4F7D-4B40-8A13-FED03A1F3A16}"/>
          </ac:cxnSpMkLst>
        </pc:cxnChg>
        <pc:cxnChg chg="del">
          <ac:chgData name="Gordana Ivančić" userId="ca07025b-d04b-4d7c-8bd6-4f6a73c0042f" providerId="ADAL" clId="{F55D9485-6C51-48C3-B0F2-8036261EA186}" dt="2021-09-02T14:03:07.361" v="998"/>
          <ac:cxnSpMkLst>
            <pc:docMk/>
            <pc:sldMk cId="42028081" sldId="264"/>
            <ac:cxnSpMk id="83" creationId="{70C7FD1A-44B1-4E4C-B0C9-A8103DCCDCC2}"/>
          </ac:cxnSpMkLst>
        </pc:cxnChg>
      </pc:sldChg>
      <pc:sldChg chg="modSp add del mod modAnim">
        <pc:chgData name="Gordana Ivančić" userId="ca07025b-d04b-4d7c-8bd6-4f6a73c0042f" providerId="ADAL" clId="{F55D9485-6C51-48C3-B0F2-8036261EA186}" dt="2021-09-10T12:57:38.478" v="2843" actId="47"/>
        <pc:sldMkLst>
          <pc:docMk/>
          <pc:sldMk cId="221578888" sldId="264"/>
        </pc:sldMkLst>
        <pc:spChg chg="mod">
          <ac:chgData name="Gordana Ivančić" userId="ca07025b-d04b-4d7c-8bd6-4f6a73c0042f" providerId="ADAL" clId="{F55D9485-6C51-48C3-B0F2-8036261EA186}" dt="2021-09-10T12:56:12.743" v="2821" actId="14100"/>
          <ac:spMkLst>
            <pc:docMk/>
            <pc:sldMk cId="221578888" sldId="264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02T13:56:18.239" v="865" actId="47"/>
        <pc:sldMkLst>
          <pc:docMk/>
          <pc:sldMk cId="501718405" sldId="264"/>
        </pc:sldMkLst>
        <pc:spChg chg="mod">
          <ac:chgData name="Gordana Ivančić" userId="ca07025b-d04b-4d7c-8bd6-4f6a73c0042f" providerId="ADAL" clId="{F55D9485-6C51-48C3-B0F2-8036261EA186}" dt="2021-09-02T13:49:56.085" v="815" actId="20577"/>
          <ac:spMkLst>
            <pc:docMk/>
            <pc:sldMk cId="501718405" sldId="264"/>
            <ac:spMk id="2" creationId="{73A24A6C-060D-47F1-9B28-04E866D31684}"/>
          </ac:spMkLst>
        </pc:spChg>
        <pc:picChg chg="mod">
          <ac:chgData name="Gordana Ivančić" userId="ca07025b-d04b-4d7c-8bd6-4f6a73c0042f" providerId="ADAL" clId="{F55D9485-6C51-48C3-B0F2-8036261EA186}" dt="2021-09-02T13:50:00.786" v="816" actId="1076"/>
          <ac:picMkLst>
            <pc:docMk/>
            <pc:sldMk cId="501718405" sldId="264"/>
            <ac:picMk id="3" creationId="{A65E880B-B4C8-454C-9937-CA0ED2880F96}"/>
          </ac:picMkLst>
        </pc:picChg>
        <pc:picChg chg="mod">
          <ac:chgData name="Gordana Ivančić" userId="ca07025b-d04b-4d7c-8bd6-4f6a73c0042f" providerId="ADAL" clId="{F55D9485-6C51-48C3-B0F2-8036261EA186}" dt="2021-09-02T13:49:34.361" v="806" actId="14100"/>
          <ac:picMkLst>
            <pc:docMk/>
            <pc:sldMk cId="501718405" sldId="264"/>
            <ac:picMk id="4" creationId="{44CF71EF-2FED-4481-930D-4A071C1CE34B}"/>
          </ac:picMkLst>
        </pc:picChg>
        <pc:picChg chg="mod">
          <ac:chgData name="Gordana Ivančić" userId="ca07025b-d04b-4d7c-8bd6-4f6a73c0042f" providerId="ADAL" clId="{F55D9485-6C51-48C3-B0F2-8036261EA186}" dt="2021-09-02T13:50:00.786" v="816" actId="1076"/>
          <ac:picMkLst>
            <pc:docMk/>
            <pc:sldMk cId="501718405" sldId="264"/>
            <ac:picMk id="5" creationId="{5485FFDF-1621-401A-8013-A068FB29FE22}"/>
          </ac:picMkLst>
        </pc:picChg>
        <pc:picChg chg="mod">
          <ac:chgData name="Gordana Ivančić" userId="ca07025b-d04b-4d7c-8bd6-4f6a73c0042f" providerId="ADAL" clId="{F55D9485-6C51-48C3-B0F2-8036261EA186}" dt="2021-09-02T13:50:00.786" v="816" actId="1076"/>
          <ac:picMkLst>
            <pc:docMk/>
            <pc:sldMk cId="501718405" sldId="264"/>
            <ac:picMk id="6" creationId="{A3B5742C-EDA0-49EA-84FC-877B0030251C}"/>
          </ac:picMkLst>
        </pc:picChg>
        <pc:picChg chg="mod">
          <ac:chgData name="Gordana Ivančić" userId="ca07025b-d04b-4d7c-8bd6-4f6a73c0042f" providerId="ADAL" clId="{F55D9485-6C51-48C3-B0F2-8036261EA186}" dt="2021-09-02T13:50:06.188" v="818" actId="1076"/>
          <ac:picMkLst>
            <pc:docMk/>
            <pc:sldMk cId="501718405" sldId="264"/>
            <ac:picMk id="7" creationId="{8B4CA843-51F1-4CD4-B342-BB8FF70AACC5}"/>
          </ac:picMkLst>
        </pc:picChg>
        <pc:picChg chg="mod">
          <ac:chgData name="Gordana Ivančić" userId="ca07025b-d04b-4d7c-8bd6-4f6a73c0042f" providerId="ADAL" clId="{F55D9485-6C51-48C3-B0F2-8036261EA186}" dt="2021-09-02T13:50:04.315" v="817" actId="1076"/>
          <ac:picMkLst>
            <pc:docMk/>
            <pc:sldMk cId="501718405" sldId="264"/>
            <ac:picMk id="8" creationId="{3D7587FA-83CB-4139-8197-66B4C341B091}"/>
          </ac:picMkLst>
        </pc:picChg>
      </pc:sldChg>
      <pc:sldChg chg="addSp modSp add del mod">
        <pc:chgData name="Gordana Ivančić" userId="ca07025b-d04b-4d7c-8bd6-4f6a73c0042f" providerId="ADAL" clId="{F55D9485-6C51-48C3-B0F2-8036261EA186}" dt="2021-09-10T12:22:40.989" v="2320" actId="47"/>
        <pc:sldMkLst>
          <pc:docMk/>
          <pc:sldMk cId="962401715" sldId="264"/>
        </pc:sldMkLst>
        <pc:spChg chg="mod">
          <ac:chgData name="Gordana Ivančić" userId="ca07025b-d04b-4d7c-8bd6-4f6a73c0042f" providerId="ADAL" clId="{F55D9485-6C51-48C3-B0F2-8036261EA186}" dt="2021-09-10T12:18:59.552" v="2250" actId="14100"/>
          <ac:spMkLst>
            <pc:docMk/>
            <pc:sldMk cId="962401715" sldId="264"/>
            <ac:spMk id="2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2:18:44.387" v="2243" actId="113"/>
          <ac:spMkLst>
            <pc:docMk/>
            <pc:sldMk cId="962401715" sldId="264"/>
            <ac:spMk id="4" creationId="{34FAA820-3C3F-4F48-8120-02BE658DC241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12:48:29.204" v="2644" actId="47"/>
        <pc:sldMkLst>
          <pc:docMk/>
          <pc:sldMk cId="1141270012" sldId="264"/>
        </pc:sldMkLst>
        <pc:spChg chg="mod">
          <ac:chgData name="Gordana Ivančić" userId="ca07025b-d04b-4d7c-8bd6-4f6a73c0042f" providerId="ADAL" clId="{F55D9485-6C51-48C3-B0F2-8036261EA186}" dt="2021-09-10T12:47:23.854" v="2640" actId="14100"/>
          <ac:spMkLst>
            <pc:docMk/>
            <pc:sldMk cId="1141270012" sldId="264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12:47:29.376" v="2641" actId="20577"/>
          <ac:spMkLst>
            <pc:docMk/>
            <pc:sldMk cId="1141270012" sldId="264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2:46:54.768" v="2620" actId="1076"/>
          <ac:spMkLst>
            <pc:docMk/>
            <pc:sldMk cId="1141270012" sldId="264"/>
            <ac:spMk id="5" creationId="{E629D4CF-7B70-4953-8AE3-8AAC11A28CA4}"/>
          </ac:spMkLst>
        </pc:spChg>
        <pc:spChg chg="add mod">
          <ac:chgData name="Gordana Ivančić" userId="ca07025b-d04b-4d7c-8bd6-4f6a73c0042f" providerId="ADAL" clId="{F55D9485-6C51-48C3-B0F2-8036261EA186}" dt="2021-09-10T12:47:14.652" v="2626" actId="255"/>
          <ac:spMkLst>
            <pc:docMk/>
            <pc:sldMk cId="1141270012" sldId="264"/>
            <ac:spMk id="7" creationId="{516FB19C-8036-4BEC-8616-8EA5CFFED49D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8-30T11:58:14.518" v="372" actId="47"/>
        <pc:sldMkLst>
          <pc:docMk/>
          <pc:sldMk cId="1253054064" sldId="264"/>
        </pc:sldMkLst>
        <pc:spChg chg="mod">
          <ac:chgData name="Gordana Ivančić" userId="ca07025b-d04b-4d7c-8bd6-4f6a73c0042f" providerId="ADAL" clId="{F55D9485-6C51-48C3-B0F2-8036261EA186}" dt="2021-08-30T09:38:50.072" v="367" actId="114"/>
          <ac:spMkLst>
            <pc:docMk/>
            <pc:sldMk cId="1253054064" sldId="264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8-30T09:36:11.629" v="256" actId="1076"/>
          <ac:spMkLst>
            <pc:docMk/>
            <pc:sldMk cId="1253054064" sldId="264"/>
            <ac:spMk id="5" creationId="{B47E4BF1-064E-44A1-ADF6-5F3D828FF652}"/>
          </ac:spMkLst>
        </pc:spChg>
        <pc:picChg chg="mod">
          <ac:chgData name="Gordana Ivančić" userId="ca07025b-d04b-4d7c-8bd6-4f6a73c0042f" providerId="ADAL" clId="{F55D9485-6C51-48C3-B0F2-8036261EA186}" dt="2021-08-30T09:38:28.801" v="344" actId="1076"/>
          <ac:picMkLst>
            <pc:docMk/>
            <pc:sldMk cId="1253054064" sldId="264"/>
            <ac:picMk id="1026" creationId="{00000000-0000-0000-0000-000000000000}"/>
          </ac:picMkLst>
        </pc:picChg>
      </pc:sldChg>
      <pc:sldChg chg="modSp add del mod">
        <pc:chgData name="Gordana Ivančić" userId="ca07025b-d04b-4d7c-8bd6-4f6a73c0042f" providerId="ADAL" clId="{F55D9485-6C51-48C3-B0F2-8036261EA186}" dt="2021-09-10T12:35:51.014" v="2457" actId="47"/>
        <pc:sldMkLst>
          <pc:docMk/>
          <pc:sldMk cId="2414589092" sldId="264"/>
        </pc:sldMkLst>
        <pc:spChg chg="mod">
          <ac:chgData name="Gordana Ivančić" userId="ca07025b-d04b-4d7c-8bd6-4f6a73c0042f" providerId="ADAL" clId="{F55D9485-6C51-48C3-B0F2-8036261EA186}" dt="2021-09-10T12:35:45.767" v="2456" actId="1076"/>
          <ac:spMkLst>
            <pc:docMk/>
            <pc:sldMk cId="2414589092" sldId="264"/>
            <ac:spMk id="3" creationId="{00000000-0000-0000-0000-000000000000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10:16:38.258" v="1606" actId="47"/>
        <pc:sldMkLst>
          <pc:docMk/>
          <pc:sldMk cId="3041086417" sldId="264"/>
        </pc:sldMkLst>
        <pc:spChg chg="mod">
          <ac:chgData name="Gordana Ivančić" userId="ca07025b-d04b-4d7c-8bd6-4f6a73c0042f" providerId="ADAL" clId="{F55D9485-6C51-48C3-B0F2-8036261EA186}" dt="2021-09-10T10:14:14.560" v="1593" actId="20577"/>
          <ac:spMkLst>
            <pc:docMk/>
            <pc:sldMk cId="3041086417" sldId="264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10:14:16.597" v="1594" actId="20577"/>
          <ac:spMkLst>
            <pc:docMk/>
            <pc:sldMk cId="3041086417" sldId="264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0:07:30.156" v="1480" actId="14100"/>
          <ac:spMkLst>
            <pc:docMk/>
            <pc:sldMk cId="3041086417" sldId="264"/>
            <ac:spMk id="5" creationId="{CEAC3A5D-0C0E-40EE-82DE-BE492B146C01}"/>
          </ac:spMkLst>
        </pc:spChg>
      </pc:sldChg>
      <pc:sldChg chg="add">
        <pc:chgData name="Gordana Ivančić" userId="ca07025b-d04b-4d7c-8bd6-4f6a73c0042f" providerId="ADAL" clId="{F55D9485-6C51-48C3-B0F2-8036261EA186}" dt="2021-09-10T13:08:33.955" v="3009"/>
        <pc:sldMkLst>
          <pc:docMk/>
          <pc:sldMk cId="3312248717" sldId="264"/>
        </pc:sldMkLst>
      </pc:sldChg>
      <pc:sldChg chg="modSp add del mod">
        <pc:chgData name="Gordana Ivančić" userId="ca07025b-d04b-4d7c-8bd6-4f6a73c0042f" providerId="ADAL" clId="{F55D9485-6C51-48C3-B0F2-8036261EA186}" dt="2021-09-10T10:28:33.588" v="1808" actId="47"/>
        <pc:sldMkLst>
          <pc:docMk/>
          <pc:sldMk cId="3509523452" sldId="264"/>
        </pc:sldMkLst>
        <pc:spChg chg="mod">
          <ac:chgData name="Gordana Ivančić" userId="ca07025b-d04b-4d7c-8bd6-4f6a73c0042f" providerId="ADAL" clId="{F55D9485-6C51-48C3-B0F2-8036261EA186}" dt="2021-09-10T10:26:50.556" v="1794" actId="20577"/>
          <ac:spMkLst>
            <pc:docMk/>
            <pc:sldMk cId="3509523452" sldId="264"/>
            <ac:spMk id="2" creationId="{50F2B076-B369-4B33-9BA2-08E24C21C149}"/>
          </ac:spMkLst>
        </pc:spChg>
        <pc:spChg chg="mod">
          <ac:chgData name="Gordana Ivančić" userId="ca07025b-d04b-4d7c-8bd6-4f6a73c0042f" providerId="ADAL" clId="{F55D9485-6C51-48C3-B0F2-8036261EA186}" dt="2021-09-10T10:27:08.220" v="1805" actId="20577"/>
          <ac:spMkLst>
            <pc:docMk/>
            <pc:sldMk cId="3509523452" sldId="264"/>
            <ac:spMk id="3" creationId="{53506550-27AD-4AFE-B9A6-2060F941A06D}"/>
          </ac:spMkLst>
        </pc:spChg>
        <pc:spChg chg="mod">
          <ac:chgData name="Gordana Ivančić" userId="ca07025b-d04b-4d7c-8bd6-4f6a73c0042f" providerId="ADAL" clId="{F55D9485-6C51-48C3-B0F2-8036261EA186}" dt="2021-09-10T10:27:01.075" v="1798" actId="14100"/>
          <ac:spMkLst>
            <pc:docMk/>
            <pc:sldMk cId="3509523452" sldId="264"/>
            <ac:spMk id="5" creationId="{F49D1D3D-25E9-4D11-A6E7-1506710B9CE9}"/>
          </ac:spMkLst>
        </pc:spChg>
      </pc:sldChg>
      <pc:sldChg chg="modSp add del mod modAnim">
        <pc:chgData name="Gordana Ivančić" userId="ca07025b-d04b-4d7c-8bd6-4f6a73c0042f" providerId="ADAL" clId="{F55D9485-6C51-48C3-B0F2-8036261EA186}" dt="2021-09-10T09:58:01.547" v="1468" actId="47"/>
        <pc:sldMkLst>
          <pc:docMk/>
          <pc:sldMk cId="4272281214" sldId="264"/>
        </pc:sldMkLst>
        <pc:spChg chg="mod">
          <ac:chgData name="Gordana Ivančić" userId="ca07025b-d04b-4d7c-8bd6-4f6a73c0042f" providerId="ADAL" clId="{F55D9485-6C51-48C3-B0F2-8036261EA186}" dt="2021-09-10T09:45:49.430" v="1218" actId="27636"/>
          <ac:spMkLst>
            <pc:docMk/>
            <pc:sldMk cId="4272281214" sldId="264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09:47:09.673" v="1272" actId="27636"/>
          <ac:spMkLst>
            <pc:docMk/>
            <pc:sldMk cId="4272281214" sldId="264"/>
            <ac:spMk id="3" creationId="{00000000-0000-0000-0000-000000000000}"/>
          </ac:spMkLst>
        </pc:spChg>
      </pc:sldChg>
      <pc:sldChg chg="delSp modSp add del mod setBg delDesignElem">
        <pc:chgData name="Gordana Ivančić" userId="ca07025b-d04b-4d7c-8bd6-4f6a73c0042f" providerId="ADAL" clId="{F55D9485-6C51-48C3-B0F2-8036261EA186}" dt="2021-09-10T10:23:10.006" v="1699" actId="47"/>
        <pc:sldMkLst>
          <pc:docMk/>
          <pc:sldMk cId="1422643011" sldId="265"/>
        </pc:sldMkLst>
        <pc:spChg chg="mod">
          <ac:chgData name="Gordana Ivančić" userId="ca07025b-d04b-4d7c-8bd6-4f6a73c0042f" providerId="ADAL" clId="{F55D9485-6C51-48C3-B0F2-8036261EA186}" dt="2021-09-10T10:18:30.585" v="1630" actId="114"/>
          <ac:spMkLst>
            <pc:docMk/>
            <pc:sldMk cId="1422643011" sldId="265"/>
            <ac:spMk id="2" creationId="{21F2CB33-F0DD-42B8-BC2B-ADD7227563F5}"/>
          </ac:spMkLst>
        </pc:spChg>
        <pc:spChg chg="del">
          <ac:chgData name="Gordana Ivančić" userId="ca07025b-d04b-4d7c-8bd6-4f6a73c0042f" providerId="ADAL" clId="{F55D9485-6C51-48C3-B0F2-8036261EA186}" dt="2021-09-10T10:16:30.907" v="1605"/>
          <ac:spMkLst>
            <pc:docMk/>
            <pc:sldMk cId="1422643011" sldId="265"/>
            <ac:spMk id="30" creationId="{ABB34BBC-69D7-4906-8E5B-64C9EE038FF6}"/>
          </ac:spMkLst>
        </pc:spChg>
        <pc:picChg chg="mod">
          <ac:chgData name="Gordana Ivančić" userId="ca07025b-d04b-4d7c-8bd6-4f6a73c0042f" providerId="ADAL" clId="{F55D9485-6C51-48C3-B0F2-8036261EA186}" dt="2021-09-10T10:18:06.389" v="1625" actId="14100"/>
          <ac:picMkLst>
            <pc:docMk/>
            <pc:sldMk cId="1422643011" sldId="265"/>
            <ac:picMk id="4" creationId="{F4A9EC4C-190D-4F43-A63B-A67D4F4B78F4}"/>
          </ac:picMkLst>
        </pc:picChg>
      </pc:sldChg>
      <pc:sldChg chg="modSp add del mod">
        <pc:chgData name="Gordana Ivančić" userId="ca07025b-d04b-4d7c-8bd6-4f6a73c0042f" providerId="ADAL" clId="{F55D9485-6C51-48C3-B0F2-8036261EA186}" dt="2021-09-10T12:03:23.947" v="1976" actId="47"/>
        <pc:sldMkLst>
          <pc:docMk/>
          <pc:sldMk cId="1558828936" sldId="265"/>
        </pc:sldMkLst>
        <pc:spChg chg="mod">
          <ac:chgData name="Gordana Ivančić" userId="ca07025b-d04b-4d7c-8bd6-4f6a73c0042f" providerId="ADAL" clId="{F55D9485-6C51-48C3-B0F2-8036261EA186}" dt="2021-09-10T10:29:40.227" v="1824" actId="20577"/>
          <ac:spMkLst>
            <pc:docMk/>
            <pc:sldMk cId="1558828936" sldId="265"/>
            <ac:spMk id="3" creationId="{00000000-0000-0000-0000-000000000000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09:58:01.547" v="1468" actId="47"/>
        <pc:sldMkLst>
          <pc:docMk/>
          <pc:sldMk cId="1748132764" sldId="265"/>
        </pc:sldMkLst>
        <pc:spChg chg="mod">
          <ac:chgData name="Gordana Ivančić" userId="ca07025b-d04b-4d7c-8bd6-4f6a73c0042f" providerId="ADAL" clId="{F55D9485-6C51-48C3-B0F2-8036261EA186}" dt="2021-09-10T09:49:11.052" v="1307" actId="27636"/>
          <ac:spMkLst>
            <pc:docMk/>
            <pc:sldMk cId="1748132764" sldId="265"/>
            <ac:spMk id="2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09:49:40.599" v="1313" actId="255"/>
          <ac:spMkLst>
            <pc:docMk/>
            <pc:sldMk cId="1748132764" sldId="265"/>
            <ac:spMk id="4" creationId="{2F7FD34E-8D9C-4DD3-A5CB-9D22A0E53E9E}"/>
          </ac:spMkLst>
        </pc:spChg>
      </pc:sldChg>
      <pc:sldChg chg="add del">
        <pc:chgData name="Gordana Ivančić" userId="ca07025b-d04b-4d7c-8bd6-4f6a73c0042f" providerId="ADAL" clId="{F55D9485-6C51-48C3-B0F2-8036261EA186}" dt="2021-09-10T10:16:16.632" v="1599" actId="47"/>
        <pc:sldMkLst>
          <pc:docMk/>
          <pc:sldMk cId="2435845485" sldId="265"/>
        </pc:sldMkLst>
      </pc:sldChg>
      <pc:sldChg chg="modSp add del mod">
        <pc:chgData name="Gordana Ivančić" userId="ca07025b-d04b-4d7c-8bd6-4f6a73c0042f" providerId="ADAL" clId="{F55D9485-6C51-48C3-B0F2-8036261EA186}" dt="2021-09-10T13:06:15.881" v="2975" actId="47"/>
        <pc:sldMkLst>
          <pc:docMk/>
          <pc:sldMk cId="2465149915" sldId="265"/>
        </pc:sldMkLst>
        <pc:spChg chg="mod">
          <ac:chgData name="Gordana Ivančić" userId="ca07025b-d04b-4d7c-8bd6-4f6a73c0042f" providerId="ADAL" clId="{F55D9485-6C51-48C3-B0F2-8036261EA186}" dt="2021-09-10T13:02:50.154" v="2916" actId="14100"/>
          <ac:spMkLst>
            <pc:docMk/>
            <pc:sldMk cId="2465149915" sldId="265"/>
            <ac:spMk id="5" creationId="{C303A967-AF27-4B56-AC73-DAC713EBAE18}"/>
          </ac:spMkLst>
        </pc:spChg>
      </pc:sldChg>
      <pc:sldChg chg="add del">
        <pc:chgData name="Gordana Ivančić" userId="ca07025b-d04b-4d7c-8bd6-4f6a73c0042f" providerId="ADAL" clId="{F55D9485-6C51-48C3-B0F2-8036261EA186}" dt="2021-09-10T10:16:19.374" v="1601" actId="47"/>
        <pc:sldMkLst>
          <pc:docMk/>
          <pc:sldMk cId="2602483423" sldId="265"/>
        </pc:sldMkLst>
      </pc:sldChg>
      <pc:sldChg chg="add del">
        <pc:chgData name="Gordana Ivančić" userId="ca07025b-d04b-4d7c-8bd6-4f6a73c0042f" providerId="ADAL" clId="{F55D9485-6C51-48C3-B0F2-8036261EA186}" dt="2021-09-10T12:50:37.960" v="2685" actId="47"/>
        <pc:sldMkLst>
          <pc:docMk/>
          <pc:sldMk cId="2630646513" sldId="265"/>
        </pc:sldMkLst>
      </pc:sldChg>
      <pc:sldChg chg="add del">
        <pc:chgData name="Gordana Ivančić" userId="ca07025b-d04b-4d7c-8bd6-4f6a73c0042f" providerId="ADAL" clId="{F55D9485-6C51-48C3-B0F2-8036261EA186}" dt="2021-09-10T10:08:01.457" v="1487" actId="47"/>
        <pc:sldMkLst>
          <pc:docMk/>
          <pc:sldMk cId="2743338255" sldId="265"/>
        </pc:sldMkLst>
      </pc:sldChg>
      <pc:sldChg chg="addSp delSp modSp add del mod">
        <pc:chgData name="Gordana Ivančić" userId="ca07025b-d04b-4d7c-8bd6-4f6a73c0042f" providerId="ADAL" clId="{F55D9485-6C51-48C3-B0F2-8036261EA186}" dt="2021-09-02T13:31:47.932" v="608" actId="47"/>
        <pc:sldMkLst>
          <pc:docMk/>
          <pc:sldMk cId="2831701411" sldId="265"/>
        </pc:sldMkLst>
        <pc:spChg chg="mod">
          <ac:chgData name="Gordana Ivančić" userId="ca07025b-d04b-4d7c-8bd6-4f6a73c0042f" providerId="ADAL" clId="{F55D9485-6C51-48C3-B0F2-8036261EA186}" dt="2021-08-30T12:16:40.855" v="597" actId="20577"/>
          <ac:spMkLst>
            <pc:docMk/>
            <pc:sldMk cId="2831701411" sldId="265"/>
            <ac:spMk id="3" creationId="{D6A645F3-A19F-4B27-9F4A-CEEAA977FB88}"/>
          </ac:spMkLst>
        </pc:spChg>
        <pc:spChg chg="add del mod">
          <ac:chgData name="Gordana Ivančić" userId="ca07025b-d04b-4d7c-8bd6-4f6a73c0042f" providerId="ADAL" clId="{F55D9485-6C51-48C3-B0F2-8036261EA186}" dt="2021-09-02T13:31:43.114" v="606" actId="21"/>
          <ac:spMkLst>
            <pc:docMk/>
            <pc:sldMk cId="2831701411" sldId="265"/>
            <ac:spMk id="4" creationId="{DF1890BC-28C3-4F78-8B08-6386553AAB7E}"/>
          </ac:spMkLst>
        </pc:spChg>
      </pc:sldChg>
      <pc:sldChg chg="modSp add del">
        <pc:chgData name="Gordana Ivančić" userId="ca07025b-d04b-4d7c-8bd6-4f6a73c0042f" providerId="ADAL" clId="{F55D9485-6C51-48C3-B0F2-8036261EA186}" dt="2021-09-10T12:22:40.989" v="2320" actId="47"/>
        <pc:sldMkLst>
          <pc:docMk/>
          <pc:sldMk cId="3228792814" sldId="265"/>
        </pc:sldMkLst>
        <pc:spChg chg="mod">
          <ac:chgData name="Gordana Ivančić" userId="ca07025b-d04b-4d7c-8bd6-4f6a73c0042f" providerId="ADAL" clId="{F55D9485-6C51-48C3-B0F2-8036261EA186}" dt="2021-09-10T12:19:22.671" v="2261" actId="20577"/>
          <ac:spMkLst>
            <pc:docMk/>
            <pc:sldMk cId="3228792814" sldId="265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57:38.478" v="2843" actId="47"/>
        <pc:sldMkLst>
          <pc:docMk/>
          <pc:sldMk cId="3298455261" sldId="265"/>
        </pc:sldMkLst>
        <pc:spChg chg="mod">
          <ac:chgData name="Gordana Ivančić" userId="ca07025b-d04b-4d7c-8bd6-4f6a73c0042f" providerId="ADAL" clId="{F55D9485-6C51-48C3-B0F2-8036261EA186}" dt="2021-09-10T12:56:23.743" v="2822" actId="14100"/>
          <ac:spMkLst>
            <pc:docMk/>
            <pc:sldMk cId="3298455261" sldId="265"/>
            <ac:spMk id="3" creationId="{00000000-0000-0000-0000-000000000000}"/>
          </ac:spMkLst>
        </pc:spChg>
      </pc:sldChg>
      <pc:sldChg chg="modSp add del mod modAnim">
        <pc:chgData name="Gordana Ivančić" userId="ca07025b-d04b-4d7c-8bd6-4f6a73c0042f" providerId="ADAL" clId="{F55D9485-6C51-48C3-B0F2-8036261EA186}" dt="2021-09-10T09:33:56.688" v="1096" actId="47"/>
        <pc:sldMkLst>
          <pc:docMk/>
          <pc:sldMk cId="3453511637" sldId="265"/>
        </pc:sldMkLst>
        <pc:spChg chg="mod">
          <ac:chgData name="Gordana Ivančić" userId="ca07025b-d04b-4d7c-8bd6-4f6a73c0042f" providerId="ADAL" clId="{F55D9485-6C51-48C3-B0F2-8036261EA186}" dt="2021-09-02T14:04:12.913" v="1015" actId="5793"/>
          <ac:spMkLst>
            <pc:docMk/>
            <pc:sldMk cId="3453511637" sldId="265"/>
            <ac:spMk id="3" creationId="{2A6FB7E0-918E-45FC-8CD3-456CEEE2C688}"/>
          </ac:spMkLst>
        </pc:spChg>
      </pc:sldChg>
      <pc:sldChg chg="addSp modSp add mod">
        <pc:chgData name="Gordana Ivančić" userId="ca07025b-d04b-4d7c-8bd6-4f6a73c0042f" providerId="ADAL" clId="{F55D9485-6C51-48C3-B0F2-8036261EA186}" dt="2021-09-10T13:10:17.471" v="3042" actId="20577"/>
        <pc:sldMkLst>
          <pc:docMk/>
          <pc:sldMk cId="3864386158" sldId="265"/>
        </pc:sldMkLst>
        <pc:spChg chg="mod">
          <ac:chgData name="Gordana Ivančić" userId="ca07025b-d04b-4d7c-8bd6-4f6a73c0042f" providerId="ADAL" clId="{F55D9485-6C51-48C3-B0F2-8036261EA186}" dt="2021-09-10T13:09:22.788" v="3024" actId="20577"/>
          <ac:spMkLst>
            <pc:docMk/>
            <pc:sldMk cId="3864386158" sldId="265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3:10:17.471" v="3042" actId="20577"/>
          <ac:spMkLst>
            <pc:docMk/>
            <pc:sldMk cId="3864386158" sldId="265"/>
            <ac:spMk id="4" creationId="{50DEA5AD-0BDF-4D42-A6F5-526A4C8AC7BA}"/>
          </ac:spMkLst>
        </pc:spChg>
      </pc:sldChg>
      <pc:sldChg chg="modSp add del mod">
        <pc:chgData name="Gordana Ivančić" userId="ca07025b-d04b-4d7c-8bd6-4f6a73c0042f" providerId="ADAL" clId="{F55D9485-6C51-48C3-B0F2-8036261EA186}" dt="2021-09-02T13:31:37.529" v="604" actId="47"/>
        <pc:sldMkLst>
          <pc:docMk/>
          <pc:sldMk cId="10290863" sldId="266"/>
        </pc:sldMkLst>
        <pc:spChg chg="mod">
          <ac:chgData name="Gordana Ivančić" userId="ca07025b-d04b-4d7c-8bd6-4f6a73c0042f" providerId="ADAL" clId="{F55D9485-6C51-48C3-B0F2-8036261EA186}" dt="2021-08-30T12:16:27.209" v="581" actId="6549"/>
          <ac:spMkLst>
            <pc:docMk/>
            <pc:sldMk cId="10290863" sldId="266"/>
            <ac:spMk id="3" creationId="{00000000-0000-0000-0000-000000000000}"/>
          </ac:spMkLst>
        </pc:spChg>
      </pc:sldChg>
      <pc:sldChg chg="modSp add del mod modAnim">
        <pc:chgData name="Gordana Ivančić" userId="ca07025b-d04b-4d7c-8bd6-4f6a73c0042f" providerId="ADAL" clId="{F55D9485-6C51-48C3-B0F2-8036261EA186}" dt="2021-09-10T09:33:56.688" v="1096" actId="47"/>
        <pc:sldMkLst>
          <pc:docMk/>
          <pc:sldMk cId="748531587" sldId="266"/>
        </pc:sldMkLst>
        <pc:spChg chg="mod">
          <ac:chgData name="Gordana Ivančić" userId="ca07025b-d04b-4d7c-8bd6-4f6a73c0042f" providerId="ADAL" clId="{F55D9485-6C51-48C3-B0F2-8036261EA186}" dt="2021-09-02T14:05:12.010" v="1028" actId="5793"/>
          <ac:spMkLst>
            <pc:docMk/>
            <pc:sldMk cId="748531587" sldId="266"/>
            <ac:spMk id="3" creationId="{0E572803-6209-4A6C-B959-D46CED0639D6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13:34.488" v="2201" actId="47"/>
        <pc:sldMkLst>
          <pc:docMk/>
          <pc:sldMk cId="1328479693" sldId="266"/>
        </pc:sldMkLst>
        <pc:spChg chg="mod">
          <ac:chgData name="Gordana Ivančić" userId="ca07025b-d04b-4d7c-8bd6-4f6a73c0042f" providerId="ADAL" clId="{F55D9485-6C51-48C3-B0F2-8036261EA186}" dt="2021-09-10T12:09:35.292" v="2159" actId="255"/>
          <ac:spMkLst>
            <pc:docMk/>
            <pc:sldMk cId="1328479693" sldId="266"/>
            <ac:spMk id="2" creationId="{5A8627CC-18BB-4915-AEF3-12CA1C3CA687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0:21:21.384" v="1696" actId="47"/>
        <pc:sldMkLst>
          <pc:docMk/>
          <pc:sldMk cId="2031320841" sldId="266"/>
        </pc:sldMkLst>
        <pc:spChg chg="mod">
          <ac:chgData name="Gordana Ivančić" userId="ca07025b-d04b-4d7c-8bd6-4f6a73c0042f" providerId="ADAL" clId="{F55D9485-6C51-48C3-B0F2-8036261EA186}" dt="2021-09-10T10:20:22.050" v="1668" actId="1076"/>
          <ac:spMkLst>
            <pc:docMk/>
            <pc:sldMk cId="2031320841" sldId="266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22:40.989" v="2320" actId="47"/>
        <pc:sldMkLst>
          <pc:docMk/>
          <pc:sldMk cId="2110204715" sldId="266"/>
        </pc:sldMkLst>
        <pc:spChg chg="mod">
          <ac:chgData name="Gordana Ivančić" userId="ca07025b-d04b-4d7c-8bd6-4f6a73c0042f" providerId="ADAL" clId="{F55D9485-6C51-48C3-B0F2-8036261EA186}" dt="2021-09-10T12:19:34.859" v="2263" actId="255"/>
          <ac:spMkLst>
            <pc:docMk/>
            <pc:sldMk cId="2110204715" sldId="266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12:19:53.541" v="2279" actId="113"/>
          <ac:spMkLst>
            <pc:docMk/>
            <pc:sldMk cId="2110204715" sldId="266"/>
            <ac:spMk id="3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12:19:58.134" v="2281" actId="20577"/>
          <ac:spMkLst>
            <pc:docMk/>
            <pc:sldMk cId="2110204715" sldId="266"/>
            <ac:spMk id="4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0:10:32.314" v="1539" actId="47"/>
        <pc:sldMkLst>
          <pc:docMk/>
          <pc:sldMk cId="2226382872" sldId="266"/>
        </pc:sldMkLst>
        <pc:spChg chg="mod">
          <ac:chgData name="Gordana Ivančić" userId="ca07025b-d04b-4d7c-8bd6-4f6a73c0042f" providerId="ADAL" clId="{F55D9485-6C51-48C3-B0F2-8036261EA186}" dt="2021-09-10T10:09:57.623" v="1531" actId="21"/>
          <ac:spMkLst>
            <pc:docMk/>
            <pc:sldMk cId="2226382872" sldId="266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2:40:47.238" v="2532" actId="47"/>
        <pc:sldMkLst>
          <pc:docMk/>
          <pc:sldMk cId="2274087457" sldId="266"/>
        </pc:sldMkLst>
      </pc:sldChg>
      <pc:sldChg chg="addSp modSp add del mod">
        <pc:chgData name="Gordana Ivančić" userId="ca07025b-d04b-4d7c-8bd6-4f6a73c0042f" providerId="ADAL" clId="{F55D9485-6C51-48C3-B0F2-8036261EA186}" dt="2021-08-30T09:36:04.581" v="252" actId="47"/>
        <pc:sldMkLst>
          <pc:docMk/>
          <pc:sldMk cId="2385809756" sldId="266"/>
        </pc:sldMkLst>
        <pc:spChg chg="mod">
          <ac:chgData name="Gordana Ivančić" userId="ca07025b-d04b-4d7c-8bd6-4f6a73c0042f" providerId="ADAL" clId="{F55D9485-6C51-48C3-B0F2-8036261EA186}" dt="2021-08-30T09:33:35.954" v="236" actId="113"/>
          <ac:spMkLst>
            <pc:docMk/>
            <pc:sldMk cId="2385809756" sldId="266"/>
            <ac:spMk id="2" creationId="{91557DDA-6ADE-4ED7-A176-6B82FDEC471D}"/>
          </ac:spMkLst>
        </pc:spChg>
        <pc:spChg chg="add mod">
          <ac:chgData name="Gordana Ivančić" userId="ca07025b-d04b-4d7c-8bd6-4f6a73c0042f" providerId="ADAL" clId="{F55D9485-6C51-48C3-B0F2-8036261EA186}" dt="2021-08-30T09:33:24.883" v="218" actId="1076"/>
          <ac:spMkLst>
            <pc:docMk/>
            <pc:sldMk cId="2385809756" sldId="266"/>
            <ac:spMk id="4" creationId="{2F39BD4E-9FF6-409D-BFC7-1EC614D1270B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03:23.947" v="1976" actId="47"/>
        <pc:sldMkLst>
          <pc:docMk/>
          <pc:sldMk cId="2625332533" sldId="266"/>
        </pc:sldMkLst>
        <pc:spChg chg="mod">
          <ac:chgData name="Gordana Ivančić" userId="ca07025b-d04b-4d7c-8bd6-4f6a73c0042f" providerId="ADAL" clId="{F55D9485-6C51-48C3-B0F2-8036261EA186}" dt="2021-09-10T10:31:06.151" v="1851" actId="20577"/>
          <ac:spMkLst>
            <pc:docMk/>
            <pc:sldMk cId="2625332533" sldId="266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10:31:23.543" v="1859" actId="20577"/>
          <ac:spMkLst>
            <pc:docMk/>
            <pc:sldMk cId="2625332533" sldId="266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44:24.694" v="2589" actId="47"/>
        <pc:sldMkLst>
          <pc:docMk/>
          <pc:sldMk cId="2810400639" sldId="266"/>
        </pc:sldMkLst>
        <pc:spChg chg="mod">
          <ac:chgData name="Gordana Ivančić" userId="ca07025b-d04b-4d7c-8bd6-4f6a73c0042f" providerId="ADAL" clId="{F55D9485-6C51-48C3-B0F2-8036261EA186}" dt="2021-09-10T12:41:44.115" v="2544" actId="20577"/>
          <ac:spMkLst>
            <pc:docMk/>
            <pc:sldMk cId="2810400639" sldId="266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50:37.960" v="2685" actId="47"/>
        <pc:sldMkLst>
          <pc:docMk/>
          <pc:sldMk cId="2891498546" sldId="266"/>
        </pc:sldMkLst>
        <pc:spChg chg="mod">
          <ac:chgData name="Gordana Ivančić" userId="ca07025b-d04b-4d7c-8bd6-4f6a73c0042f" providerId="ADAL" clId="{F55D9485-6C51-48C3-B0F2-8036261EA186}" dt="2021-09-10T12:49:31.229" v="2680" actId="20577"/>
          <ac:spMkLst>
            <pc:docMk/>
            <pc:sldMk cId="2891498546" sldId="266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12:49:39.453" v="2683" actId="20577"/>
          <ac:spMkLst>
            <pc:docMk/>
            <pc:sldMk cId="2891498546" sldId="266"/>
            <ac:spMk id="3" creationId="{00000000-0000-0000-0000-000000000000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12:57:45.475" v="2845" actId="47"/>
        <pc:sldMkLst>
          <pc:docMk/>
          <pc:sldMk cId="3094818821" sldId="266"/>
        </pc:sldMkLst>
        <pc:spChg chg="mod">
          <ac:chgData name="Gordana Ivančić" userId="ca07025b-d04b-4d7c-8bd6-4f6a73c0042f" providerId="ADAL" clId="{F55D9485-6C51-48C3-B0F2-8036261EA186}" dt="2021-09-10T12:56:46.180" v="2842" actId="20577"/>
          <ac:spMkLst>
            <pc:docMk/>
            <pc:sldMk cId="3094818821" sldId="266"/>
            <ac:spMk id="2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2:53:57.854" v="2749" actId="1076"/>
          <ac:spMkLst>
            <pc:docMk/>
            <pc:sldMk cId="3094818821" sldId="266"/>
            <ac:spMk id="5" creationId="{8247F29F-B404-4E86-81FD-61BBE62D4E51}"/>
          </ac:spMkLst>
        </pc:spChg>
      </pc:sldChg>
      <pc:sldChg chg="del">
        <pc:chgData name="Gordana Ivančić" userId="ca07025b-d04b-4d7c-8bd6-4f6a73c0042f" providerId="ADAL" clId="{F55D9485-6C51-48C3-B0F2-8036261EA186}" dt="2021-08-30T09:04:27.632" v="7" actId="47"/>
        <pc:sldMkLst>
          <pc:docMk/>
          <pc:sldMk cId="3148569115" sldId="266"/>
        </pc:sldMkLst>
      </pc:sldChg>
      <pc:sldChg chg="modSp add mod">
        <pc:chgData name="Gordana Ivančić" userId="ca07025b-d04b-4d7c-8bd6-4f6a73c0042f" providerId="ADAL" clId="{F55D9485-6C51-48C3-B0F2-8036261EA186}" dt="2021-09-10T13:11:33.365" v="3115" actId="20577"/>
        <pc:sldMkLst>
          <pc:docMk/>
          <pc:sldMk cId="3269269699" sldId="266"/>
        </pc:sldMkLst>
        <pc:spChg chg="mod">
          <ac:chgData name="Gordana Ivančić" userId="ca07025b-d04b-4d7c-8bd6-4f6a73c0042f" providerId="ADAL" clId="{F55D9485-6C51-48C3-B0F2-8036261EA186}" dt="2021-09-10T13:11:33.365" v="3115" actId="20577"/>
          <ac:spMkLst>
            <pc:docMk/>
            <pc:sldMk cId="3269269699" sldId="266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09:58:01.547" v="1468" actId="47"/>
        <pc:sldMkLst>
          <pc:docMk/>
          <pc:sldMk cId="3574178193" sldId="266"/>
        </pc:sldMkLst>
        <pc:spChg chg="mod">
          <ac:chgData name="Gordana Ivančić" userId="ca07025b-d04b-4d7c-8bd6-4f6a73c0042f" providerId="ADAL" clId="{F55D9485-6C51-48C3-B0F2-8036261EA186}" dt="2021-09-10T09:50:20.706" v="1319" actId="20577"/>
          <ac:spMkLst>
            <pc:docMk/>
            <pc:sldMk cId="3574178193" sldId="266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09:33:56.688" v="1096" actId="47"/>
        <pc:sldMkLst>
          <pc:docMk/>
          <pc:sldMk cId="976947973" sldId="267"/>
        </pc:sldMkLst>
        <pc:spChg chg="mod">
          <ac:chgData name="Gordana Ivančić" userId="ca07025b-d04b-4d7c-8bd6-4f6a73c0042f" providerId="ADAL" clId="{F55D9485-6C51-48C3-B0F2-8036261EA186}" dt="2021-09-02T14:05:19.665" v="1039" actId="20577"/>
          <ac:spMkLst>
            <pc:docMk/>
            <pc:sldMk cId="976947973" sldId="267"/>
            <ac:spMk id="2" creationId="{90127709-6073-4ED4-A62B-840F5E6535A9}"/>
          </ac:spMkLst>
        </pc:spChg>
        <pc:spChg chg="mod">
          <ac:chgData name="Gordana Ivančić" userId="ca07025b-d04b-4d7c-8bd6-4f6a73c0042f" providerId="ADAL" clId="{F55D9485-6C51-48C3-B0F2-8036261EA186}" dt="2021-09-02T14:05:25.183" v="1040" actId="1076"/>
          <ac:spMkLst>
            <pc:docMk/>
            <pc:sldMk cId="976947973" sldId="267"/>
            <ac:spMk id="3" creationId="{AE9F2142-01A0-47D6-990E-0D9428B61F2F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3:01:32.676" v="2903" actId="47"/>
        <pc:sldMkLst>
          <pc:docMk/>
          <pc:sldMk cId="1248473977" sldId="267"/>
        </pc:sldMkLst>
        <pc:spChg chg="mod">
          <ac:chgData name="Gordana Ivančić" userId="ca07025b-d04b-4d7c-8bd6-4f6a73c0042f" providerId="ADAL" clId="{F55D9485-6C51-48C3-B0F2-8036261EA186}" dt="2021-09-10T12:58:42.994" v="2865" actId="20577"/>
          <ac:spMkLst>
            <pc:docMk/>
            <pc:sldMk cId="1248473977" sldId="267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03:23.947" v="1976" actId="47"/>
        <pc:sldMkLst>
          <pc:docMk/>
          <pc:sldMk cId="1452156492" sldId="267"/>
        </pc:sldMkLst>
        <pc:spChg chg="mod">
          <ac:chgData name="Gordana Ivančić" userId="ca07025b-d04b-4d7c-8bd6-4f6a73c0042f" providerId="ADAL" clId="{F55D9485-6C51-48C3-B0F2-8036261EA186}" dt="2021-09-10T10:31:28.997" v="1861" actId="20577"/>
          <ac:spMkLst>
            <pc:docMk/>
            <pc:sldMk cId="1452156492" sldId="267"/>
            <ac:spMk id="2" creationId="{00000000-0000-0000-0000-000000000000}"/>
          </ac:spMkLst>
        </pc:spChg>
      </pc:sldChg>
      <pc:sldChg chg="modSp add del mod modAnim">
        <pc:chgData name="Gordana Ivančić" userId="ca07025b-d04b-4d7c-8bd6-4f6a73c0042f" providerId="ADAL" clId="{F55D9485-6C51-48C3-B0F2-8036261EA186}" dt="2021-09-10T12:44:24.694" v="2589" actId="47"/>
        <pc:sldMkLst>
          <pc:docMk/>
          <pc:sldMk cId="2490290242" sldId="267"/>
        </pc:sldMkLst>
        <pc:spChg chg="mod">
          <ac:chgData name="Gordana Ivančić" userId="ca07025b-d04b-4d7c-8bd6-4f6a73c0042f" providerId="ADAL" clId="{F55D9485-6C51-48C3-B0F2-8036261EA186}" dt="2021-09-10T12:41:56.509" v="2548" actId="20577"/>
          <ac:spMkLst>
            <pc:docMk/>
            <pc:sldMk cId="2490290242" sldId="267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50:37.960" v="2685" actId="47"/>
        <pc:sldMkLst>
          <pc:docMk/>
          <pc:sldMk cId="3155996441" sldId="267"/>
        </pc:sldMkLst>
        <pc:spChg chg="mod">
          <ac:chgData name="Gordana Ivančić" userId="ca07025b-d04b-4d7c-8bd6-4f6a73c0042f" providerId="ADAL" clId="{F55D9485-6C51-48C3-B0F2-8036261EA186}" dt="2021-09-10T12:49:44.661" v="2684" actId="20577"/>
          <ac:spMkLst>
            <pc:docMk/>
            <pc:sldMk cId="3155996441" sldId="267"/>
            <ac:spMk id="3" creationId="{00000000-0000-0000-0000-000000000000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12:13:47.021" v="2206" actId="47"/>
        <pc:sldMkLst>
          <pc:docMk/>
          <pc:sldMk cId="3157015232" sldId="267"/>
        </pc:sldMkLst>
        <pc:spChg chg="mod">
          <ac:chgData name="Gordana Ivančić" userId="ca07025b-d04b-4d7c-8bd6-4f6a73c0042f" providerId="ADAL" clId="{F55D9485-6C51-48C3-B0F2-8036261EA186}" dt="2021-09-10T12:10:37.655" v="2198" actId="14100"/>
          <ac:spMkLst>
            <pc:docMk/>
            <pc:sldMk cId="3157015232" sldId="267"/>
            <ac:spMk id="2" creationId="{0CEEE176-A346-40C1-A49D-E428DCA779C1}"/>
          </ac:spMkLst>
        </pc:spChg>
        <pc:spChg chg="add mod">
          <ac:chgData name="Gordana Ivančić" userId="ca07025b-d04b-4d7c-8bd6-4f6a73c0042f" providerId="ADAL" clId="{F55D9485-6C51-48C3-B0F2-8036261EA186}" dt="2021-09-10T12:13:42.837" v="2205" actId="1076"/>
          <ac:spMkLst>
            <pc:docMk/>
            <pc:sldMk cId="3157015232" sldId="267"/>
            <ac:spMk id="4" creationId="{AD900378-F204-43DB-96D1-7E6452BBD65F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10:23:10.006" v="1699" actId="47"/>
        <pc:sldMkLst>
          <pc:docMk/>
          <pc:sldMk cId="3209904439" sldId="267"/>
        </pc:sldMkLst>
        <pc:spChg chg="mod">
          <ac:chgData name="Gordana Ivančić" userId="ca07025b-d04b-4d7c-8bd6-4f6a73c0042f" providerId="ADAL" clId="{F55D9485-6C51-48C3-B0F2-8036261EA186}" dt="2021-09-10T10:21:18.615" v="1695" actId="1076"/>
          <ac:spMkLst>
            <pc:docMk/>
            <pc:sldMk cId="3209904439" sldId="267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0:16:49.794" v="1610" actId="1076"/>
          <ac:spMkLst>
            <pc:docMk/>
            <pc:sldMk cId="3209904439" sldId="267"/>
            <ac:spMk id="4" creationId="{AA3ACA0F-4967-4E53-9185-A4B6602CED0B}"/>
          </ac:spMkLst>
        </pc:spChg>
        <pc:spChg chg="add mod">
          <ac:chgData name="Gordana Ivančić" userId="ca07025b-d04b-4d7c-8bd6-4f6a73c0042f" providerId="ADAL" clId="{F55D9485-6C51-48C3-B0F2-8036261EA186}" dt="2021-09-10T10:20:50.747" v="1675" actId="14100"/>
          <ac:spMkLst>
            <pc:docMk/>
            <pc:sldMk cId="3209904439" sldId="267"/>
            <ac:spMk id="6" creationId="{DA827EDC-C700-4C17-AB68-3E3EBE4A6E47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40:47.238" v="2532" actId="47"/>
        <pc:sldMkLst>
          <pc:docMk/>
          <pc:sldMk cId="3472527776" sldId="267"/>
        </pc:sldMkLst>
        <pc:spChg chg="mod">
          <ac:chgData name="Gordana Ivančić" userId="ca07025b-d04b-4d7c-8bd6-4f6a73c0042f" providerId="ADAL" clId="{F55D9485-6C51-48C3-B0F2-8036261EA186}" dt="2021-09-10T12:39:15.499" v="2510" actId="1076"/>
          <ac:spMkLst>
            <pc:docMk/>
            <pc:sldMk cId="3472527776" sldId="267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09:49:21.708" v="1308" actId="47"/>
        <pc:sldMkLst>
          <pc:docMk/>
          <pc:sldMk cId="3958427668" sldId="267"/>
        </pc:sldMkLst>
      </pc:sldChg>
      <pc:sldChg chg="delSp add del delDesignElem">
        <pc:chgData name="Gordana Ivančić" userId="ca07025b-d04b-4d7c-8bd6-4f6a73c0042f" providerId="ADAL" clId="{F55D9485-6C51-48C3-B0F2-8036261EA186}" dt="2021-09-10T12:13:34.488" v="2201" actId="47"/>
        <pc:sldMkLst>
          <pc:docMk/>
          <pc:sldMk cId="4286946" sldId="268"/>
        </pc:sldMkLst>
        <pc:spChg chg="del">
          <ac:chgData name="Gordana Ivančić" userId="ca07025b-d04b-4d7c-8bd6-4f6a73c0042f" providerId="ADAL" clId="{F55D9485-6C51-48C3-B0F2-8036261EA186}" dt="2021-09-10T12:03:25.458" v="1983"/>
          <ac:spMkLst>
            <pc:docMk/>
            <pc:sldMk cId="4286946" sldId="268"/>
            <ac:spMk id="137" creationId="{D153EDB2-4AAD-43F4-AE78-4D326C813369}"/>
          </ac:spMkLst>
        </pc:spChg>
        <pc:grpChg chg="del">
          <ac:chgData name="Gordana Ivančić" userId="ca07025b-d04b-4d7c-8bd6-4f6a73c0042f" providerId="ADAL" clId="{F55D9485-6C51-48C3-B0F2-8036261EA186}" dt="2021-09-10T12:03:25.458" v="1983"/>
          <ac:grpSpMkLst>
            <pc:docMk/>
            <pc:sldMk cId="4286946" sldId="268"/>
            <ac:grpSpMk id="139" creationId="{A3CB7779-72E2-4E92-AE18-6BBC335DD881}"/>
          </ac:grpSpMkLst>
        </pc:grpChg>
      </pc:sldChg>
      <pc:sldChg chg="modSp add del mod">
        <pc:chgData name="Gordana Ivančić" userId="ca07025b-d04b-4d7c-8bd6-4f6a73c0042f" providerId="ADAL" clId="{F55D9485-6C51-48C3-B0F2-8036261EA186}" dt="2021-09-10T13:06:15.881" v="2975" actId="47"/>
        <pc:sldMkLst>
          <pc:docMk/>
          <pc:sldMk cId="789443522" sldId="268"/>
        </pc:sldMkLst>
        <pc:spChg chg="mod">
          <ac:chgData name="Gordana Ivančić" userId="ca07025b-d04b-4d7c-8bd6-4f6a73c0042f" providerId="ADAL" clId="{F55D9485-6C51-48C3-B0F2-8036261EA186}" dt="2021-09-10T13:04:10.874" v="2947" actId="20577"/>
          <ac:spMkLst>
            <pc:docMk/>
            <pc:sldMk cId="789443522" sldId="268"/>
            <ac:spMk id="2" creationId="{74972A68-7DDF-4CB3-ACA0-BA870EF28B7D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09:58:01.547" v="1468" actId="47"/>
        <pc:sldMkLst>
          <pc:docMk/>
          <pc:sldMk cId="871984701" sldId="268"/>
        </pc:sldMkLst>
        <pc:spChg chg="mod">
          <ac:chgData name="Gordana Ivančić" userId="ca07025b-d04b-4d7c-8bd6-4f6a73c0042f" providerId="ADAL" clId="{F55D9485-6C51-48C3-B0F2-8036261EA186}" dt="2021-09-10T09:50:50.050" v="1343" actId="20577"/>
          <ac:spMkLst>
            <pc:docMk/>
            <pc:sldMk cId="871984701" sldId="268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44:24.694" v="2589" actId="47"/>
        <pc:sldMkLst>
          <pc:docMk/>
          <pc:sldMk cId="882227679" sldId="268"/>
        </pc:sldMkLst>
        <pc:spChg chg="mod">
          <ac:chgData name="Gordana Ivančić" userId="ca07025b-d04b-4d7c-8bd6-4f6a73c0042f" providerId="ADAL" clId="{F55D9485-6C51-48C3-B0F2-8036261EA186}" dt="2021-09-10T12:42:22.767" v="2551" actId="20577"/>
          <ac:spMkLst>
            <pc:docMk/>
            <pc:sldMk cId="882227679" sldId="268"/>
            <ac:spMk id="2" creationId="{00000000-0000-0000-0000-000000000000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12:50:45.995" v="2687" actId="47"/>
        <pc:sldMkLst>
          <pc:docMk/>
          <pc:sldMk cId="2840222158" sldId="268"/>
        </pc:sldMkLst>
        <pc:spChg chg="add mod">
          <ac:chgData name="Gordana Ivančić" userId="ca07025b-d04b-4d7c-8bd6-4f6a73c0042f" providerId="ADAL" clId="{F55D9485-6C51-48C3-B0F2-8036261EA186}" dt="2021-09-10T12:48:37.272" v="2647" actId="14100"/>
          <ac:spMkLst>
            <pc:docMk/>
            <pc:sldMk cId="2840222158" sldId="268"/>
            <ac:spMk id="4" creationId="{2C53A4F1-AE2A-484C-83D5-F2B87824D49D}"/>
          </ac:spMkLst>
        </pc:spChg>
      </pc:sldChg>
      <pc:sldChg chg="delSp modSp add del mod">
        <pc:chgData name="Gordana Ivančić" userId="ca07025b-d04b-4d7c-8bd6-4f6a73c0042f" providerId="ADAL" clId="{F55D9485-6C51-48C3-B0F2-8036261EA186}" dt="2021-08-30T09:35:58.170" v="251" actId="47"/>
        <pc:sldMkLst>
          <pc:docMk/>
          <pc:sldMk cId="2915043191" sldId="268"/>
        </pc:sldMkLst>
        <pc:spChg chg="mod">
          <ac:chgData name="Gordana Ivančić" userId="ca07025b-d04b-4d7c-8bd6-4f6a73c0042f" providerId="ADAL" clId="{F55D9485-6C51-48C3-B0F2-8036261EA186}" dt="2021-08-30T09:32:42.742" v="211" actId="113"/>
          <ac:spMkLst>
            <pc:docMk/>
            <pc:sldMk cId="2915043191" sldId="268"/>
            <ac:spMk id="2" creationId="{30F0A27E-CFFB-4343-95A0-D503DDFFF682}"/>
          </ac:spMkLst>
        </pc:spChg>
        <pc:spChg chg="del mod">
          <ac:chgData name="Gordana Ivančić" userId="ca07025b-d04b-4d7c-8bd6-4f6a73c0042f" providerId="ADAL" clId="{F55D9485-6C51-48C3-B0F2-8036261EA186}" dt="2021-08-30T09:23:21.890" v="207" actId="478"/>
          <ac:spMkLst>
            <pc:docMk/>
            <pc:sldMk cId="2915043191" sldId="268"/>
            <ac:spMk id="5" creationId="{51EF6274-BD36-44BC-A9F9-6BACB57482DB}"/>
          </ac:spMkLst>
        </pc:spChg>
        <pc:picChg chg="del">
          <ac:chgData name="Gordana Ivančić" userId="ca07025b-d04b-4d7c-8bd6-4f6a73c0042f" providerId="ADAL" clId="{F55D9485-6C51-48C3-B0F2-8036261EA186}" dt="2021-08-30T09:23:23.855" v="208" actId="478"/>
          <ac:picMkLst>
            <pc:docMk/>
            <pc:sldMk cId="2915043191" sldId="268"/>
            <ac:picMk id="4" creationId="{BB2F8FC7-0149-437C-93E1-0024E7A5C410}"/>
          </ac:picMkLst>
        </pc:picChg>
      </pc:sldChg>
      <pc:sldChg chg="modSp add del mod">
        <pc:chgData name="Gordana Ivančić" userId="ca07025b-d04b-4d7c-8bd6-4f6a73c0042f" providerId="ADAL" clId="{F55D9485-6C51-48C3-B0F2-8036261EA186}" dt="2021-09-10T12:03:23.947" v="1976" actId="47"/>
        <pc:sldMkLst>
          <pc:docMk/>
          <pc:sldMk cId="3242563041" sldId="268"/>
        </pc:sldMkLst>
        <pc:spChg chg="mod">
          <ac:chgData name="Gordana Ivančić" userId="ca07025b-d04b-4d7c-8bd6-4f6a73c0042f" providerId="ADAL" clId="{F55D9485-6C51-48C3-B0F2-8036261EA186}" dt="2021-09-10T10:31:35.626" v="1862" actId="14100"/>
          <ac:spMkLst>
            <pc:docMk/>
            <pc:sldMk cId="3242563041" sldId="268"/>
            <ac:spMk id="3" creationId="{00000000-0000-0000-0000-000000000000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09:33:56.688" v="1096" actId="47"/>
        <pc:sldMkLst>
          <pc:docMk/>
          <pc:sldMk cId="3519187670" sldId="268"/>
        </pc:sldMkLst>
        <pc:spChg chg="mod">
          <ac:chgData name="Gordana Ivančić" userId="ca07025b-d04b-4d7c-8bd6-4f6a73c0042f" providerId="ADAL" clId="{F55D9485-6C51-48C3-B0F2-8036261EA186}" dt="2021-09-02T14:05:49.981" v="1093" actId="6549"/>
          <ac:spMkLst>
            <pc:docMk/>
            <pc:sldMk cId="3519187670" sldId="268"/>
            <ac:spMk id="3" creationId="{6250916E-3D1F-49E3-97CA-9421A1A43C9D}"/>
          </ac:spMkLst>
        </pc:spChg>
        <pc:picChg chg="add mod">
          <ac:chgData name="Gordana Ivančić" userId="ca07025b-d04b-4d7c-8bd6-4f6a73c0042f" providerId="ADAL" clId="{F55D9485-6C51-48C3-B0F2-8036261EA186}" dt="2021-09-02T14:03:24.558" v="1004"/>
          <ac:picMkLst>
            <pc:docMk/>
            <pc:sldMk cId="3519187670" sldId="268"/>
            <ac:picMk id="4" creationId="{A8F4FBF5-024F-4D62-827D-CB7B80893210}"/>
          </ac:picMkLst>
        </pc:picChg>
      </pc:sldChg>
      <pc:sldChg chg="add del">
        <pc:chgData name="Gordana Ivančić" userId="ca07025b-d04b-4d7c-8bd6-4f6a73c0042f" providerId="ADAL" clId="{F55D9485-6C51-48C3-B0F2-8036261EA186}" dt="2021-09-10T12:40:47.238" v="2532" actId="47"/>
        <pc:sldMkLst>
          <pc:docMk/>
          <pc:sldMk cId="3549423061" sldId="268"/>
        </pc:sldMkLst>
      </pc:sldChg>
      <pc:sldChg chg="modSp add del mod">
        <pc:chgData name="Gordana Ivančić" userId="ca07025b-d04b-4d7c-8bd6-4f6a73c0042f" providerId="ADAL" clId="{F55D9485-6C51-48C3-B0F2-8036261EA186}" dt="2021-09-10T12:22:40.989" v="2320" actId="47"/>
        <pc:sldMkLst>
          <pc:docMk/>
          <pc:sldMk cId="3715460323" sldId="268"/>
        </pc:sldMkLst>
        <pc:spChg chg="mod">
          <ac:chgData name="Gordana Ivančić" userId="ca07025b-d04b-4d7c-8bd6-4f6a73c0042f" providerId="ADAL" clId="{F55D9485-6C51-48C3-B0F2-8036261EA186}" dt="2021-09-10T12:20:52.645" v="2314" actId="20577"/>
          <ac:spMkLst>
            <pc:docMk/>
            <pc:sldMk cId="3715460323" sldId="268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0:05:19.991" v="1472" actId="47"/>
        <pc:sldMkLst>
          <pc:docMk/>
          <pc:sldMk cId="3882142887" sldId="268"/>
        </pc:sldMkLst>
      </pc:sldChg>
      <pc:sldChg chg="addSp modSp add del mod">
        <pc:chgData name="Gordana Ivančić" userId="ca07025b-d04b-4d7c-8bd6-4f6a73c0042f" providerId="ADAL" clId="{F55D9485-6C51-48C3-B0F2-8036261EA186}" dt="2021-09-10T12:22:49.158" v="2322" actId="47"/>
        <pc:sldMkLst>
          <pc:docMk/>
          <pc:sldMk cId="159325665" sldId="269"/>
        </pc:sldMkLst>
        <pc:spChg chg="mod">
          <ac:chgData name="Gordana Ivančić" userId="ca07025b-d04b-4d7c-8bd6-4f6a73c0042f" providerId="ADAL" clId="{F55D9485-6C51-48C3-B0F2-8036261EA186}" dt="2021-09-10T12:21:11.064" v="2319" actId="20577"/>
          <ac:spMkLst>
            <pc:docMk/>
            <pc:sldMk cId="159325665" sldId="269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2:13:56.638" v="2210" actId="1076"/>
          <ac:spMkLst>
            <pc:docMk/>
            <pc:sldMk cId="159325665" sldId="269"/>
            <ac:spMk id="4" creationId="{A04722C1-5B23-4A38-996D-02DC90938537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12:40:55.004" v="2538" actId="47"/>
        <pc:sldMkLst>
          <pc:docMk/>
          <pc:sldMk cId="544367353" sldId="269"/>
        </pc:sldMkLst>
        <pc:spChg chg="mod">
          <ac:chgData name="Gordana Ivančić" userId="ca07025b-d04b-4d7c-8bd6-4f6a73c0042f" providerId="ADAL" clId="{F55D9485-6C51-48C3-B0F2-8036261EA186}" dt="2021-09-10T12:39:48.589" v="2529" actId="20577"/>
          <ac:spMkLst>
            <pc:docMk/>
            <pc:sldMk cId="544367353" sldId="269"/>
            <ac:spMk id="2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2:39:54.531" v="2531" actId="1076"/>
          <ac:spMkLst>
            <pc:docMk/>
            <pc:sldMk cId="544367353" sldId="269"/>
            <ac:spMk id="5" creationId="{573CA2EA-BEDD-451C-AB8D-3985B8DA7A6D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03:23.947" v="1976" actId="47"/>
        <pc:sldMkLst>
          <pc:docMk/>
          <pc:sldMk cId="1245572071" sldId="269"/>
        </pc:sldMkLst>
        <pc:spChg chg="mod">
          <ac:chgData name="Gordana Ivančić" userId="ca07025b-d04b-4d7c-8bd6-4f6a73c0042f" providerId="ADAL" clId="{F55D9485-6C51-48C3-B0F2-8036261EA186}" dt="2021-09-10T10:32:25.232" v="1912" actId="1076"/>
          <ac:spMkLst>
            <pc:docMk/>
            <pc:sldMk cId="1245572071" sldId="269"/>
            <ac:spMk id="3" creationId="{00000000-0000-0000-0000-000000000000}"/>
          </ac:spMkLst>
        </pc:spChg>
      </pc:sldChg>
      <pc:sldChg chg="modSp add del">
        <pc:chgData name="Gordana Ivančić" userId="ca07025b-d04b-4d7c-8bd6-4f6a73c0042f" providerId="ADAL" clId="{F55D9485-6C51-48C3-B0F2-8036261EA186}" dt="2021-08-30T09:35:44.378" v="250" actId="47"/>
        <pc:sldMkLst>
          <pc:docMk/>
          <pc:sldMk cId="1368414626" sldId="269"/>
        </pc:sldMkLst>
        <pc:spChg chg="mod">
          <ac:chgData name="Gordana Ivančić" userId="ca07025b-d04b-4d7c-8bd6-4f6a73c0042f" providerId="ADAL" clId="{F55D9485-6C51-48C3-B0F2-8036261EA186}" dt="2021-08-30T09:14:27.256" v="119" actId="6549"/>
          <ac:spMkLst>
            <pc:docMk/>
            <pc:sldMk cId="1368414626" sldId="269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09:33:56.688" v="1096" actId="47"/>
        <pc:sldMkLst>
          <pc:docMk/>
          <pc:sldMk cId="1851811312" sldId="269"/>
        </pc:sldMkLst>
        <pc:spChg chg="mod">
          <ac:chgData name="Gordana Ivančić" userId="ca07025b-d04b-4d7c-8bd6-4f6a73c0042f" providerId="ADAL" clId="{F55D9485-6C51-48C3-B0F2-8036261EA186}" dt="2021-09-02T14:04:45.693" v="1022" actId="14100"/>
          <ac:spMkLst>
            <pc:docMk/>
            <pc:sldMk cId="1851811312" sldId="269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53:38.596" v="2744" actId="47"/>
        <pc:sldMkLst>
          <pc:docMk/>
          <pc:sldMk cId="1939038574" sldId="269"/>
        </pc:sldMkLst>
        <pc:spChg chg="mod">
          <ac:chgData name="Gordana Ivančić" userId="ca07025b-d04b-4d7c-8bd6-4f6a73c0042f" providerId="ADAL" clId="{F55D9485-6C51-48C3-B0F2-8036261EA186}" dt="2021-09-10T12:52:02.261" v="2720" actId="20577"/>
          <ac:spMkLst>
            <pc:docMk/>
            <pc:sldMk cId="1939038574" sldId="269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09:58:01.547" v="1468" actId="47"/>
        <pc:sldMkLst>
          <pc:docMk/>
          <pc:sldMk cId="3173035462" sldId="269"/>
        </pc:sldMkLst>
        <pc:spChg chg="mod">
          <ac:chgData name="Gordana Ivančić" userId="ca07025b-d04b-4d7c-8bd6-4f6a73c0042f" providerId="ADAL" clId="{F55D9485-6C51-48C3-B0F2-8036261EA186}" dt="2021-09-10T09:51:14.991" v="1365" actId="20577"/>
          <ac:spMkLst>
            <pc:docMk/>
            <pc:sldMk cId="3173035462" sldId="269"/>
            <ac:spMk id="3" creationId="{00000000-0000-0000-0000-000000000000}"/>
          </ac:spMkLst>
        </pc:spChg>
      </pc:sldChg>
      <pc:sldChg chg="delSp modSp add del setBg delDesignElem">
        <pc:chgData name="Gordana Ivančić" userId="ca07025b-d04b-4d7c-8bd6-4f6a73c0042f" providerId="ADAL" clId="{F55D9485-6C51-48C3-B0F2-8036261EA186}" dt="2021-09-10T12:13:34.488" v="2201" actId="47"/>
        <pc:sldMkLst>
          <pc:docMk/>
          <pc:sldMk cId="3503398172" sldId="269"/>
        </pc:sldMkLst>
        <pc:spChg chg="del">
          <ac:chgData name="Gordana Ivančić" userId="ca07025b-d04b-4d7c-8bd6-4f6a73c0042f" providerId="ADAL" clId="{F55D9485-6C51-48C3-B0F2-8036261EA186}" dt="2021-09-10T12:03:25.458" v="1983"/>
          <ac:spMkLst>
            <pc:docMk/>
            <pc:sldMk cId="3503398172" sldId="269"/>
            <ac:spMk id="71" creationId="{16C5FA50-8D52-4617-AF91-5C7B1C8352F1}"/>
          </ac:spMkLst>
        </pc:spChg>
        <pc:spChg chg="del">
          <ac:chgData name="Gordana Ivančić" userId="ca07025b-d04b-4d7c-8bd6-4f6a73c0042f" providerId="ADAL" clId="{F55D9485-6C51-48C3-B0F2-8036261EA186}" dt="2021-09-10T12:03:25.458" v="1983"/>
          <ac:spMkLst>
            <pc:docMk/>
            <pc:sldMk cId="3503398172" sldId="269"/>
            <ac:spMk id="73" creationId="{E223798C-12AD-4B0C-A50C-D676347D67CF}"/>
          </ac:spMkLst>
        </pc:spChg>
        <pc:picChg chg="mod">
          <ac:chgData name="Gordana Ivančić" userId="ca07025b-d04b-4d7c-8bd6-4f6a73c0042f" providerId="ADAL" clId="{F55D9485-6C51-48C3-B0F2-8036261EA186}" dt="2021-09-10T12:05:59.499" v="2083" actId="1076"/>
          <ac:picMkLst>
            <pc:docMk/>
            <pc:sldMk cId="3503398172" sldId="269"/>
            <ac:picMk id="5122" creationId="{6C8B421D-B301-4617-91B3-DBCBA9A7FC7D}"/>
          </ac:picMkLst>
        </pc:picChg>
      </pc:sldChg>
      <pc:sldChg chg="modSp add del mod">
        <pc:chgData name="Gordana Ivančić" userId="ca07025b-d04b-4d7c-8bd6-4f6a73c0042f" providerId="ADAL" clId="{F55D9485-6C51-48C3-B0F2-8036261EA186}" dt="2021-09-10T12:42:35.077" v="2553" actId="47"/>
        <pc:sldMkLst>
          <pc:docMk/>
          <pc:sldMk cId="675968445" sldId="270"/>
        </pc:sldMkLst>
        <pc:spChg chg="mod">
          <ac:chgData name="Gordana Ivančić" userId="ca07025b-d04b-4d7c-8bd6-4f6a73c0042f" providerId="ADAL" clId="{F55D9485-6C51-48C3-B0F2-8036261EA186}" dt="2021-09-10T12:42:29.822" v="2552" actId="1076"/>
          <ac:spMkLst>
            <pc:docMk/>
            <pc:sldMk cId="675968445" sldId="270"/>
            <ac:spMk id="3" creationId="{00000000-0000-0000-0000-000000000000}"/>
          </ac:spMkLst>
        </pc:spChg>
      </pc:sldChg>
      <pc:sldChg chg="modSp add del mod modAnim">
        <pc:chgData name="Gordana Ivančić" userId="ca07025b-d04b-4d7c-8bd6-4f6a73c0042f" providerId="ADAL" clId="{F55D9485-6C51-48C3-B0F2-8036261EA186}" dt="2021-09-10T12:35:01.146" v="2446" actId="47"/>
        <pc:sldMkLst>
          <pc:docMk/>
          <pc:sldMk cId="702969010" sldId="270"/>
        </pc:sldMkLst>
        <pc:spChg chg="mod">
          <ac:chgData name="Gordana Ivančić" userId="ca07025b-d04b-4d7c-8bd6-4f6a73c0042f" providerId="ADAL" clId="{F55D9485-6C51-48C3-B0F2-8036261EA186}" dt="2021-09-10T12:30:02.179" v="2373" actId="20577"/>
          <ac:spMkLst>
            <pc:docMk/>
            <pc:sldMk cId="702969010" sldId="270"/>
            <ac:spMk id="3" creationId="{00000000-0000-0000-0000-000000000000}"/>
          </ac:spMkLst>
        </pc:spChg>
      </pc:sldChg>
      <pc:sldChg chg="delSp modSp add del setBg delDesignElem">
        <pc:chgData name="Gordana Ivančić" userId="ca07025b-d04b-4d7c-8bd6-4f6a73c0042f" providerId="ADAL" clId="{F55D9485-6C51-48C3-B0F2-8036261EA186}" dt="2021-09-10T12:13:34.488" v="2201" actId="47"/>
        <pc:sldMkLst>
          <pc:docMk/>
          <pc:sldMk cId="970887282" sldId="270"/>
        </pc:sldMkLst>
        <pc:spChg chg="del">
          <ac:chgData name="Gordana Ivančić" userId="ca07025b-d04b-4d7c-8bd6-4f6a73c0042f" providerId="ADAL" clId="{F55D9485-6C51-48C3-B0F2-8036261EA186}" dt="2021-09-10T12:03:25.458" v="1983"/>
          <ac:spMkLst>
            <pc:docMk/>
            <pc:sldMk cId="970887282" sldId="270"/>
            <ac:spMk id="135" creationId="{16C5FA50-8D52-4617-AF91-5C7B1C8352F1}"/>
          </ac:spMkLst>
        </pc:spChg>
        <pc:spChg chg="del">
          <ac:chgData name="Gordana Ivančić" userId="ca07025b-d04b-4d7c-8bd6-4f6a73c0042f" providerId="ADAL" clId="{F55D9485-6C51-48C3-B0F2-8036261EA186}" dt="2021-09-10T12:03:25.458" v="1983"/>
          <ac:spMkLst>
            <pc:docMk/>
            <pc:sldMk cId="970887282" sldId="270"/>
            <ac:spMk id="137" creationId="{E223798C-12AD-4B0C-A50C-D676347D67CF}"/>
          </ac:spMkLst>
        </pc:spChg>
        <pc:picChg chg="mod">
          <ac:chgData name="Gordana Ivančić" userId="ca07025b-d04b-4d7c-8bd6-4f6a73c0042f" providerId="ADAL" clId="{F55D9485-6C51-48C3-B0F2-8036261EA186}" dt="2021-09-10T12:05:54.406" v="2081" actId="1076"/>
          <ac:picMkLst>
            <pc:docMk/>
            <pc:sldMk cId="970887282" sldId="270"/>
            <ac:picMk id="6146" creationId="{294E7462-A436-4936-916C-EBBBDA928120}"/>
          </ac:picMkLst>
        </pc:picChg>
      </pc:sldChg>
      <pc:sldChg chg="modSp add del mod">
        <pc:chgData name="Gordana Ivančić" userId="ca07025b-d04b-4d7c-8bd6-4f6a73c0042f" providerId="ADAL" clId="{F55D9485-6C51-48C3-B0F2-8036261EA186}" dt="2021-09-10T09:45:40.558" v="1215" actId="47"/>
        <pc:sldMkLst>
          <pc:docMk/>
          <pc:sldMk cId="1587935720" sldId="270"/>
        </pc:sldMkLst>
        <pc:spChg chg="mod">
          <ac:chgData name="Gordana Ivančić" userId="ca07025b-d04b-4d7c-8bd6-4f6a73c0042f" providerId="ADAL" clId="{F55D9485-6C51-48C3-B0F2-8036261EA186}" dt="2021-09-10T09:34:57.027" v="1108" actId="1076"/>
          <ac:spMkLst>
            <pc:docMk/>
            <pc:sldMk cId="1587935720" sldId="270"/>
            <ac:spMk id="3" creationId="{00000000-0000-0000-0000-000000000000}"/>
          </ac:spMkLst>
        </pc:spChg>
        <pc:picChg chg="mod">
          <ac:chgData name="Gordana Ivančić" userId="ca07025b-d04b-4d7c-8bd6-4f6a73c0042f" providerId="ADAL" clId="{F55D9485-6C51-48C3-B0F2-8036261EA186}" dt="2021-09-10T09:34:59.257" v="1109" actId="1076"/>
          <ac:picMkLst>
            <pc:docMk/>
            <pc:sldMk cId="1587935720" sldId="270"/>
            <ac:picMk id="1026" creationId="{00000000-0000-0000-0000-000000000000}"/>
          </ac:picMkLst>
        </pc:picChg>
      </pc:sldChg>
      <pc:sldChg chg="modSp add del mod">
        <pc:chgData name="Gordana Ivančić" userId="ca07025b-d04b-4d7c-8bd6-4f6a73c0042f" providerId="ADAL" clId="{F55D9485-6C51-48C3-B0F2-8036261EA186}" dt="2021-08-30T09:35:58.170" v="251" actId="47"/>
        <pc:sldMkLst>
          <pc:docMk/>
          <pc:sldMk cId="2292245789" sldId="270"/>
        </pc:sldMkLst>
        <pc:spChg chg="mod">
          <ac:chgData name="Gordana Ivančić" userId="ca07025b-d04b-4d7c-8bd6-4f6a73c0042f" providerId="ADAL" clId="{F55D9485-6C51-48C3-B0F2-8036261EA186}" dt="2021-08-30T09:14:46.018" v="123" actId="14100"/>
          <ac:spMkLst>
            <pc:docMk/>
            <pc:sldMk cId="2292245789" sldId="270"/>
            <ac:spMk id="2" creationId="{00000000-0000-0000-0000-000000000000}"/>
          </ac:spMkLst>
        </pc:spChg>
      </pc:sldChg>
      <pc:sldChg chg="modSp add del mod modAnim">
        <pc:chgData name="Gordana Ivančić" userId="ca07025b-d04b-4d7c-8bd6-4f6a73c0042f" providerId="ADAL" clId="{F55D9485-6C51-48C3-B0F2-8036261EA186}" dt="2021-09-10T12:03:23.947" v="1976" actId="47"/>
        <pc:sldMkLst>
          <pc:docMk/>
          <pc:sldMk cId="3089068360" sldId="270"/>
        </pc:sldMkLst>
        <pc:spChg chg="mod">
          <ac:chgData name="Gordana Ivančić" userId="ca07025b-d04b-4d7c-8bd6-4f6a73c0042f" providerId="ADAL" clId="{F55D9485-6C51-48C3-B0F2-8036261EA186}" dt="2021-09-10T10:32:51.344" v="1923" actId="20577"/>
          <ac:spMkLst>
            <pc:docMk/>
            <pc:sldMk cId="3089068360" sldId="270"/>
            <ac:spMk id="3" creationId="{00000000-0000-0000-0000-000000000000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13:06:23.300" v="2977" actId="47"/>
        <pc:sldMkLst>
          <pc:docMk/>
          <pc:sldMk cId="3481731487" sldId="270"/>
        </pc:sldMkLst>
        <pc:spChg chg="mod">
          <ac:chgData name="Gordana Ivančić" userId="ca07025b-d04b-4d7c-8bd6-4f6a73c0042f" providerId="ADAL" clId="{F55D9485-6C51-48C3-B0F2-8036261EA186}" dt="2021-09-10T13:05:15.209" v="2974" actId="14100"/>
          <ac:spMkLst>
            <pc:docMk/>
            <pc:sldMk cId="3481731487" sldId="270"/>
            <ac:spMk id="2" creationId="{DE1417B0-6631-4708-A8D1-2302084E9264}"/>
          </ac:spMkLst>
        </pc:spChg>
        <pc:spChg chg="add mod">
          <ac:chgData name="Gordana Ivančić" userId="ca07025b-d04b-4d7c-8bd6-4f6a73c0042f" providerId="ADAL" clId="{F55D9485-6C51-48C3-B0F2-8036261EA186}" dt="2021-09-10T13:04:57.151" v="2968" actId="14100"/>
          <ac:spMkLst>
            <pc:docMk/>
            <pc:sldMk cId="3481731487" sldId="270"/>
            <ac:spMk id="4" creationId="{7635C0FC-DF11-4D4A-BF13-D63460044BF5}"/>
          </ac:spMkLst>
        </pc:spChg>
        <pc:spChg chg="add mod">
          <ac:chgData name="Gordana Ivančić" userId="ca07025b-d04b-4d7c-8bd6-4f6a73c0042f" providerId="ADAL" clId="{F55D9485-6C51-48C3-B0F2-8036261EA186}" dt="2021-09-10T13:04:38.915" v="2955" actId="14100"/>
          <ac:spMkLst>
            <pc:docMk/>
            <pc:sldMk cId="3481731487" sldId="270"/>
            <ac:spMk id="6" creationId="{B9DE4B00-4AAA-4C7D-9D73-490D331220DA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09:58:01.547" v="1468" actId="47"/>
        <pc:sldMkLst>
          <pc:docMk/>
          <pc:sldMk cId="3866596010" sldId="270"/>
        </pc:sldMkLst>
        <pc:spChg chg="mod">
          <ac:chgData name="Gordana Ivančić" userId="ca07025b-d04b-4d7c-8bd6-4f6a73c0042f" providerId="ADAL" clId="{F55D9485-6C51-48C3-B0F2-8036261EA186}" dt="2021-09-10T09:54:42.727" v="1422" actId="20577"/>
          <ac:spMkLst>
            <pc:docMk/>
            <pc:sldMk cId="3866596010" sldId="270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09:55:06.595" v="1449" actId="20577"/>
          <ac:spMkLst>
            <pc:docMk/>
            <pc:sldMk cId="3866596010" sldId="270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40:47.238" v="2532" actId="47"/>
        <pc:sldMkLst>
          <pc:docMk/>
          <pc:sldMk cId="4176371587" sldId="270"/>
        </pc:sldMkLst>
        <pc:spChg chg="mod">
          <ac:chgData name="Gordana Ivančić" userId="ca07025b-d04b-4d7c-8bd6-4f6a73c0042f" providerId="ADAL" clId="{F55D9485-6C51-48C3-B0F2-8036261EA186}" dt="2021-09-10T12:39:24.325" v="2513" actId="20577"/>
          <ac:spMkLst>
            <pc:docMk/>
            <pc:sldMk cId="4176371587" sldId="270"/>
            <ac:spMk id="3" creationId="{00000000-0000-0000-0000-000000000000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12:44:33.718" v="2593" actId="47"/>
        <pc:sldMkLst>
          <pc:docMk/>
          <pc:sldMk cId="1610981264" sldId="271"/>
        </pc:sldMkLst>
        <pc:spChg chg="mod">
          <ac:chgData name="Gordana Ivančić" userId="ca07025b-d04b-4d7c-8bd6-4f6a73c0042f" providerId="ADAL" clId="{F55D9485-6C51-48C3-B0F2-8036261EA186}" dt="2021-09-10T12:42:56.955" v="2562" actId="20577"/>
          <ac:spMkLst>
            <pc:docMk/>
            <pc:sldMk cId="1610981264" sldId="271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12:43:29.380" v="2588" actId="20577"/>
          <ac:spMkLst>
            <pc:docMk/>
            <pc:sldMk cId="1610981264" sldId="271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2:43:23.109" v="2585" actId="14100"/>
          <ac:spMkLst>
            <pc:docMk/>
            <pc:sldMk cId="1610981264" sldId="271"/>
            <ac:spMk id="5" creationId="{C9A0C2E5-ED09-49C9-9E74-8CB302F1FB49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09:45:40.558" v="1215" actId="47"/>
        <pc:sldMkLst>
          <pc:docMk/>
          <pc:sldMk cId="2292307690" sldId="271"/>
        </pc:sldMkLst>
        <pc:spChg chg="mod">
          <ac:chgData name="Gordana Ivančić" userId="ca07025b-d04b-4d7c-8bd6-4f6a73c0042f" providerId="ADAL" clId="{F55D9485-6C51-48C3-B0F2-8036261EA186}" dt="2021-09-10T09:35:19.154" v="1114" actId="113"/>
          <ac:spMkLst>
            <pc:docMk/>
            <pc:sldMk cId="2292307690" sldId="271"/>
            <ac:spMk id="3" creationId="{00000000-0000-0000-0000-000000000000}"/>
          </ac:spMkLst>
        </pc:spChg>
        <pc:picChg chg="mod">
          <ac:chgData name="Gordana Ivančić" userId="ca07025b-d04b-4d7c-8bd6-4f6a73c0042f" providerId="ADAL" clId="{F55D9485-6C51-48C3-B0F2-8036261EA186}" dt="2021-09-10T09:35:16.380" v="1113" actId="1076"/>
          <ac:picMkLst>
            <pc:docMk/>
            <pc:sldMk cId="2292307690" sldId="271"/>
            <ac:picMk id="2050" creationId="{00000000-0000-0000-0000-000000000000}"/>
          </ac:picMkLst>
        </pc:picChg>
      </pc:sldChg>
      <pc:sldChg chg="modSp add del mod">
        <pc:chgData name="Gordana Ivančić" userId="ca07025b-d04b-4d7c-8bd6-4f6a73c0042f" providerId="ADAL" clId="{F55D9485-6C51-48C3-B0F2-8036261EA186}" dt="2021-08-30T09:35:58.170" v="251" actId="47"/>
        <pc:sldMkLst>
          <pc:docMk/>
          <pc:sldMk cId="2298886331" sldId="271"/>
        </pc:sldMkLst>
        <pc:spChg chg="mod">
          <ac:chgData name="Gordana Ivančić" userId="ca07025b-d04b-4d7c-8bd6-4f6a73c0042f" providerId="ADAL" clId="{F55D9485-6C51-48C3-B0F2-8036261EA186}" dt="2021-08-30T09:14:58.937" v="126" actId="1076"/>
          <ac:spMkLst>
            <pc:docMk/>
            <pc:sldMk cId="2298886331" sldId="271"/>
            <ac:spMk id="4" creationId="{00000000-0000-0000-0000-000000000000}"/>
          </ac:spMkLst>
        </pc:spChg>
        <pc:picChg chg="mod">
          <ac:chgData name="Gordana Ivančić" userId="ca07025b-d04b-4d7c-8bd6-4f6a73c0042f" providerId="ADAL" clId="{F55D9485-6C51-48C3-B0F2-8036261EA186}" dt="2021-08-30T09:15:05.863" v="129" actId="1076"/>
          <ac:picMkLst>
            <pc:docMk/>
            <pc:sldMk cId="2298886331" sldId="271"/>
            <ac:picMk id="1026" creationId="{00000000-0000-0000-0000-000000000000}"/>
          </ac:picMkLst>
        </pc:picChg>
        <pc:picChg chg="mod">
          <ac:chgData name="Gordana Ivančić" userId="ca07025b-d04b-4d7c-8bd6-4f6a73c0042f" providerId="ADAL" clId="{F55D9485-6C51-48C3-B0F2-8036261EA186}" dt="2021-08-30T09:14:55.610" v="125" actId="1076"/>
          <ac:picMkLst>
            <pc:docMk/>
            <pc:sldMk cId="2298886331" sldId="271"/>
            <ac:picMk id="1027" creationId="{00000000-0000-0000-0000-000000000000}"/>
          </ac:picMkLst>
        </pc:picChg>
      </pc:sldChg>
      <pc:sldChg chg="modSp add del mod">
        <pc:chgData name="Gordana Ivančić" userId="ca07025b-d04b-4d7c-8bd6-4f6a73c0042f" providerId="ADAL" clId="{F55D9485-6C51-48C3-B0F2-8036261EA186}" dt="2021-09-10T13:08:32.733" v="3008" actId="47"/>
        <pc:sldMkLst>
          <pc:docMk/>
          <pc:sldMk cId="3492685164" sldId="271"/>
        </pc:sldMkLst>
        <pc:spChg chg="mod">
          <ac:chgData name="Gordana Ivančić" userId="ca07025b-d04b-4d7c-8bd6-4f6a73c0042f" providerId="ADAL" clId="{F55D9485-6C51-48C3-B0F2-8036261EA186}" dt="2021-09-10T13:07:13.364" v="2990" actId="114"/>
          <ac:spMkLst>
            <pc:docMk/>
            <pc:sldMk cId="3492685164" sldId="271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03:23.947" v="1976" actId="47"/>
        <pc:sldMkLst>
          <pc:docMk/>
          <pc:sldMk cId="3868574898" sldId="271"/>
        </pc:sldMkLst>
        <pc:spChg chg="mod">
          <ac:chgData name="Gordana Ivančić" userId="ca07025b-d04b-4d7c-8bd6-4f6a73c0042f" providerId="ADAL" clId="{F55D9485-6C51-48C3-B0F2-8036261EA186}" dt="2021-09-10T10:33:05.929" v="1928" actId="20577"/>
          <ac:spMkLst>
            <pc:docMk/>
            <pc:sldMk cId="3868574898" sldId="271"/>
            <ac:spMk id="4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0:05:19.991" v="1472" actId="47"/>
        <pc:sldMkLst>
          <pc:docMk/>
          <pc:sldMk cId="3965533620" sldId="271"/>
        </pc:sldMkLst>
      </pc:sldChg>
      <pc:sldChg chg="modSp add del mod">
        <pc:chgData name="Gordana Ivančić" userId="ca07025b-d04b-4d7c-8bd6-4f6a73c0042f" providerId="ADAL" clId="{F55D9485-6C51-48C3-B0F2-8036261EA186}" dt="2021-09-10T12:06:39.658" v="2093" actId="47"/>
        <pc:sldMkLst>
          <pc:docMk/>
          <pc:sldMk cId="650883208" sldId="272"/>
        </pc:sldMkLst>
        <pc:spChg chg="mod">
          <ac:chgData name="Gordana Ivančić" userId="ca07025b-d04b-4d7c-8bd6-4f6a73c0042f" providerId="ADAL" clId="{F55D9485-6C51-48C3-B0F2-8036261EA186}" dt="2021-09-10T12:06:33.453" v="2092" actId="14100"/>
          <ac:spMkLst>
            <pc:docMk/>
            <pc:sldMk cId="650883208" sldId="272"/>
            <ac:spMk id="2" creationId="{34267CFA-3E5D-4BC3-B53C-FACC553C0A06}"/>
          </ac:spMkLst>
        </pc:spChg>
      </pc:sldChg>
      <pc:sldChg chg="add del">
        <pc:chgData name="Gordana Ivančić" userId="ca07025b-d04b-4d7c-8bd6-4f6a73c0042f" providerId="ADAL" clId="{F55D9485-6C51-48C3-B0F2-8036261EA186}" dt="2021-09-10T10:05:19.991" v="1472" actId="47"/>
        <pc:sldMkLst>
          <pc:docMk/>
          <pc:sldMk cId="1583714226" sldId="272"/>
        </pc:sldMkLst>
      </pc:sldChg>
      <pc:sldChg chg="modSp add del mod modAnim">
        <pc:chgData name="Gordana Ivančić" userId="ca07025b-d04b-4d7c-8bd6-4f6a73c0042f" providerId="ADAL" clId="{F55D9485-6C51-48C3-B0F2-8036261EA186}" dt="2021-08-30T09:35:58.170" v="251" actId="47"/>
        <pc:sldMkLst>
          <pc:docMk/>
          <pc:sldMk cId="1697831311" sldId="272"/>
        </pc:sldMkLst>
        <pc:spChg chg="mod">
          <ac:chgData name="Gordana Ivančić" userId="ca07025b-d04b-4d7c-8bd6-4f6a73c0042f" providerId="ADAL" clId="{F55D9485-6C51-48C3-B0F2-8036261EA186}" dt="2021-08-30T09:19:48.626" v="176" actId="255"/>
          <ac:spMkLst>
            <pc:docMk/>
            <pc:sldMk cId="1697831311" sldId="272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2:48:21.492" v="2642" actId="47"/>
        <pc:sldMkLst>
          <pc:docMk/>
          <pc:sldMk cId="1701871288" sldId="272"/>
        </pc:sldMkLst>
      </pc:sldChg>
      <pc:sldChg chg="modSp add del mod">
        <pc:chgData name="Gordana Ivančić" userId="ca07025b-d04b-4d7c-8bd6-4f6a73c0042f" providerId="ADAL" clId="{F55D9485-6C51-48C3-B0F2-8036261EA186}" dt="2021-09-10T09:45:40.558" v="1215" actId="47"/>
        <pc:sldMkLst>
          <pc:docMk/>
          <pc:sldMk cId="4157130118" sldId="272"/>
        </pc:sldMkLst>
        <pc:spChg chg="mod">
          <ac:chgData name="Gordana Ivančić" userId="ca07025b-d04b-4d7c-8bd6-4f6a73c0042f" providerId="ADAL" clId="{F55D9485-6C51-48C3-B0F2-8036261EA186}" dt="2021-09-10T09:36:15.505" v="1120" actId="20577"/>
          <ac:spMkLst>
            <pc:docMk/>
            <pc:sldMk cId="4157130118" sldId="272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03:23.947" v="1976" actId="47"/>
        <pc:sldMkLst>
          <pc:docMk/>
          <pc:sldMk cId="4245904355" sldId="272"/>
        </pc:sldMkLst>
        <pc:spChg chg="mod">
          <ac:chgData name="Gordana Ivančić" userId="ca07025b-d04b-4d7c-8bd6-4f6a73c0042f" providerId="ADAL" clId="{F55D9485-6C51-48C3-B0F2-8036261EA186}" dt="2021-09-10T10:33:46.021" v="1941" actId="1076"/>
          <ac:spMkLst>
            <pc:docMk/>
            <pc:sldMk cId="4245904355" sldId="272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03:23.947" v="1976" actId="47"/>
        <pc:sldMkLst>
          <pc:docMk/>
          <pc:sldMk cId="2204266629" sldId="273"/>
        </pc:sldMkLst>
        <pc:spChg chg="mod">
          <ac:chgData name="Gordana Ivančić" userId="ca07025b-d04b-4d7c-8bd6-4f6a73c0042f" providerId="ADAL" clId="{F55D9485-6C51-48C3-B0F2-8036261EA186}" dt="2021-09-10T10:33:53.448" v="1954" actId="20577"/>
          <ac:spMkLst>
            <pc:docMk/>
            <pc:sldMk cId="2204266629" sldId="273"/>
            <ac:spMk id="2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2:13:34.488" v="2201" actId="47"/>
        <pc:sldMkLst>
          <pc:docMk/>
          <pc:sldMk cId="2308977091" sldId="273"/>
        </pc:sldMkLst>
        <pc:spChg chg="mod">
          <ac:chgData name="Gordana Ivančić" userId="ca07025b-d04b-4d7c-8bd6-4f6a73c0042f" providerId="ADAL" clId="{F55D9485-6C51-48C3-B0F2-8036261EA186}" dt="2021-09-10T12:04:36.253" v="2050" actId="20577"/>
          <ac:spMkLst>
            <pc:docMk/>
            <pc:sldMk cId="2308977091" sldId="273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0:05:19.991" v="1472" actId="47"/>
        <pc:sldMkLst>
          <pc:docMk/>
          <pc:sldMk cId="3127287053" sldId="273"/>
        </pc:sldMkLst>
      </pc:sldChg>
      <pc:sldChg chg="modSp add del mod">
        <pc:chgData name="Gordana Ivančić" userId="ca07025b-d04b-4d7c-8bd6-4f6a73c0042f" providerId="ADAL" clId="{F55D9485-6C51-48C3-B0F2-8036261EA186}" dt="2021-08-30T09:35:58.170" v="251" actId="47"/>
        <pc:sldMkLst>
          <pc:docMk/>
          <pc:sldMk cId="3223306250" sldId="273"/>
        </pc:sldMkLst>
        <pc:spChg chg="mod">
          <ac:chgData name="Gordana Ivančić" userId="ca07025b-d04b-4d7c-8bd6-4f6a73c0042f" providerId="ADAL" clId="{F55D9485-6C51-48C3-B0F2-8036261EA186}" dt="2021-08-30T09:20:33.211" v="188" actId="27636"/>
          <ac:spMkLst>
            <pc:docMk/>
            <pc:sldMk cId="3223306250" sldId="273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09:45:40.558" v="1215" actId="47"/>
        <pc:sldMkLst>
          <pc:docMk/>
          <pc:sldMk cId="3381689723" sldId="273"/>
        </pc:sldMkLst>
        <pc:spChg chg="mod">
          <ac:chgData name="Gordana Ivančić" userId="ca07025b-d04b-4d7c-8bd6-4f6a73c0042f" providerId="ADAL" clId="{F55D9485-6C51-48C3-B0F2-8036261EA186}" dt="2021-09-10T09:36:35.218" v="1146" actId="20577"/>
          <ac:spMkLst>
            <pc:docMk/>
            <pc:sldMk cId="3381689723" sldId="273"/>
            <ac:spMk id="2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3:06:15.881" v="2975" actId="47"/>
        <pc:sldMkLst>
          <pc:docMk/>
          <pc:sldMk cId="3480148156" sldId="273"/>
        </pc:sldMkLst>
        <pc:spChg chg="mod">
          <ac:chgData name="Gordana Ivančić" userId="ca07025b-d04b-4d7c-8bd6-4f6a73c0042f" providerId="ADAL" clId="{F55D9485-6C51-48C3-B0F2-8036261EA186}" dt="2021-09-10T13:02:18.046" v="2911" actId="20577"/>
          <ac:spMkLst>
            <pc:docMk/>
            <pc:sldMk cId="3480148156" sldId="273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8-30T09:35:58.170" v="251" actId="47"/>
        <pc:sldMkLst>
          <pc:docMk/>
          <pc:sldMk cId="769089780" sldId="274"/>
        </pc:sldMkLst>
        <pc:spChg chg="mod">
          <ac:chgData name="Gordana Ivančić" userId="ca07025b-d04b-4d7c-8bd6-4f6a73c0042f" providerId="ADAL" clId="{F55D9485-6C51-48C3-B0F2-8036261EA186}" dt="2021-08-30T09:20:50.994" v="205" actId="20577"/>
          <ac:spMkLst>
            <pc:docMk/>
            <pc:sldMk cId="769089780" sldId="274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09:45:40.558" v="1215" actId="47"/>
        <pc:sldMkLst>
          <pc:docMk/>
          <pc:sldMk cId="2909026772" sldId="274"/>
        </pc:sldMkLst>
      </pc:sldChg>
      <pc:sldChg chg="modSp add del mod">
        <pc:chgData name="Gordana Ivančić" userId="ca07025b-d04b-4d7c-8bd6-4f6a73c0042f" providerId="ADAL" clId="{F55D9485-6C51-48C3-B0F2-8036261EA186}" dt="2021-09-10T13:06:15.881" v="2975" actId="47"/>
        <pc:sldMkLst>
          <pc:docMk/>
          <pc:sldMk cId="3299264169" sldId="274"/>
        </pc:sldMkLst>
        <pc:spChg chg="mod">
          <ac:chgData name="Gordana Ivančić" userId="ca07025b-d04b-4d7c-8bd6-4f6a73c0042f" providerId="ADAL" clId="{F55D9485-6C51-48C3-B0F2-8036261EA186}" dt="2021-09-10T13:02:33.979" v="2912" actId="255"/>
          <ac:spMkLst>
            <pc:docMk/>
            <pc:sldMk cId="3299264169" sldId="274"/>
            <ac:spMk id="2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0:05:19.991" v="1472" actId="47"/>
        <pc:sldMkLst>
          <pc:docMk/>
          <pc:sldMk cId="3746313313" sldId="274"/>
        </pc:sldMkLst>
      </pc:sldChg>
      <pc:sldChg chg="modSp add del mod">
        <pc:chgData name="Gordana Ivančić" userId="ca07025b-d04b-4d7c-8bd6-4f6a73c0042f" providerId="ADAL" clId="{F55D9485-6C51-48C3-B0F2-8036261EA186}" dt="2021-09-10T12:03:23.947" v="1976" actId="47"/>
        <pc:sldMkLst>
          <pc:docMk/>
          <pc:sldMk cId="3876915132" sldId="274"/>
        </pc:sldMkLst>
        <pc:spChg chg="mod">
          <ac:chgData name="Gordana Ivančić" userId="ca07025b-d04b-4d7c-8bd6-4f6a73c0042f" providerId="ADAL" clId="{F55D9485-6C51-48C3-B0F2-8036261EA186}" dt="2021-09-10T10:33:57.786" v="1955" actId="20577"/>
          <ac:spMkLst>
            <pc:docMk/>
            <pc:sldMk cId="3876915132" sldId="274"/>
            <ac:spMk id="2" creationId="{00000000-0000-0000-0000-000000000000}"/>
          </ac:spMkLst>
        </pc:spChg>
      </pc:sldChg>
      <pc:sldChg chg="modSp add del modAnim">
        <pc:chgData name="Gordana Ivančić" userId="ca07025b-d04b-4d7c-8bd6-4f6a73c0042f" providerId="ADAL" clId="{F55D9485-6C51-48C3-B0F2-8036261EA186}" dt="2021-09-10T12:13:34.488" v="2201" actId="47"/>
        <pc:sldMkLst>
          <pc:docMk/>
          <pc:sldMk cId="4084816781" sldId="274"/>
        </pc:sldMkLst>
        <pc:spChg chg="mod">
          <ac:chgData name="Gordana Ivančić" userId="ca07025b-d04b-4d7c-8bd6-4f6a73c0042f" providerId="ADAL" clId="{F55D9485-6C51-48C3-B0F2-8036261EA186}" dt="2021-09-10T12:06:10.600" v="2086" actId="20577"/>
          <ac:spMkLst>
            <pc:docMk/>
            <pc:sldMk cId="4084816781" sldId="274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0:05:19.991" v="1472" actId="47"/>
        <pc:sldMkLst>
          <pc:docMk/>
          <pc:sldMk cId="529617184" sldId="275"/>
        </pc:sldMkLst>
        <pc:spChg chg="mod">
          <ac:chgData name="Gordana Ivančić" userId="ca07025b-d04b-4d7c-8bd6-4f6a73c0042f" providerId="ADAL" clId="{F55D9485-6C51-48C3-B0F2-8036261EA186}" dt="2021-09-10T09:58:02.761" v="1470" actId="27636"/>
          <ac:spMkLst>
            <pc:docMk/>
            <pc:sldMk cId="529617184" sldId="275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09:58:02.768" v="1471" actId="27636"/>
          <ac:spMkLst>
            <pc:docMk/>
            <pc:sldMk cId="529617184" sldId="275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2:03:23.947" v="1976" actId="47"/>
        <pc:sldMkLst>
          <pc:docMk/>
          <pc:sldMk cId="935679309" sldId="275"/>
        </pc:sldMkLst>
      </pc:sldChg>
      <pc:sldChg chg="modSp add del">
        <pc:chgData name="Gordana Ivančić" userId="ca07025b-d04b-4d7c-8bd6-4f6a73c0042f" providerId="ADAL" clId="{F55D9485-6C51-48C3-B0F2-8036261EA186}" dt="2021-09-10T13:06:15.881" v="2975" actId="47"/>
        <pc:sldMkLst>
          <pc:docMk/>
          <pc:sldMk cId="2387179528" sldId="275"/>
        </pc:sldMkLst>
        <pc:spChg chg="mod">
          <ac:chgData name="Gordana Ivančić" userId="ca07025b-d04b-4d7c-8bd6-4f6a73c0042f" providerId="ADAL" clId="{F55D9485-6C51-48C3-B0F2-8036261EA186}" dt="2021-09-10T13:03:06.594" v="2920" actId="20577"/>
          <ac:spMkLst>
            <pc:docMk/>
            <pc:sldMk cId="2387179528" sldId="275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8-30T09:35:58.170" v="251" actId="47"/>
        <pc:sldMkLst>
          <pc:docMk/>
          <pc:sldMk cId="3467175647" sldId="275"/>
        </pc:sldMkLst>
        <pc:spChg chg="mod">
          <ac:chgData name="Gordana Ivančić" userId="ca07025b-d04b-4d7c-8bd6-4f6a73c0042f" providerId="ADAL" clId="{F55D9485-6C51-48C3-B0F2-8036261EA186}" dt="2021-08-30T09:34:01.167" v="248" actId="20577"/>
          <ac:spMkLst>
            <pc:docMk/>
            <pc:sldMk cId="3467175647" sldId="275"/>
            <ac:spMk id="3" creationId="{00000000-0000-0000-0000-000000000000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10T12:13:34.488" v="2201" actId="47"/>
        <pc:sldMkLst>
          <pc:docMk/>
          <pc:sldMk cId="4118065342" sldId="275"/>
        </pc:sldMkLst>
        <pc:spChg chg="mod">
          <ac:chgData name="Gordana Ivančić" userId="ca07025b-d04b-4d7c-8bd6-4f6a73c0042f" providerId="ADAL" clId="{F55D9485-6C51-48C3-B0F2-8036261EA186}" dt="2021-09-10T12:08:08.782" v="2122" actId="1076"/>
          <ac:spMkLst>
            <pc:docMk/>
            <pc:sldMk cId="4118065342" sldId="275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2:08:42.128" v="2129" actId="114"/>
          <ac:spMkLst>
            <pc:docMk/>
            <pc:sldMk cId="4118065342" sldId="275"/>
            <ac:spMk id="4" creationId="{CE4F4EC3-1C13-4B06-8318-46EF4EB4C227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09:45:40.558" v="1215" actId="47"/>
        <pc:sldMkLst>
          <pc:docMk/>
          <pc:sldMk cId="4201258340" sldId="275"/>
        </pc:sldMkLst>
        <pc:spChg chg="mod">
          <ac:chgData name="Gordana Ivančić" userId="ca07025b-d04b-4d7c-8bd6-4f6a73c0042f" providerId="ADAL" clId="{F55D9485-6C51-48C3-B0F2-8036261EA186}" dt="2021-09-10T09:36:45.723" v="1147" actId="1076"/>
          <ac:spMkLst>
            <pc:docMk/>
            <pc:sldMk cId="4201258340" sldId="275"/>
            <ac:spMk id="3" creationId="{00000000-0000-0000-0000-000000000000}"/>
          </ac:spMkLst>
        </pc:spChg>
      </pc:sldChg>
      <pc:sldChg chg="del">
        <pc:chgData name="Gordana Ivančić" userId="ca07025b-d04b-4d7c-8bd6-4f6a73c0042f" providerId="ADAL" clId="{F55D9485-6C51-48C3-B0F2-8036261EA186}" dt="2021-08-30T09:04:27.632" v="7" actId="47"/>
        <pc:sldMkLst>
          <pc:docMk/>
          <pc:sldMk cId="416969292" sldId="276"/>
        </pc:sldMkLst>
      </pc:sldChg>
      <pc:sldChg chg="addSp modSp add del mod">
        <pc:chgData name="Gordana Ivančić" userId="ca07025b-d04b-4d7c-8bd6-4f6a73c0042f" providerId="ADAL" clId="{F55D9485-6C51-48C3-B0F2-8036261EA186}" dt="2021-09-10T12:03:32.751" v="1984" actId="47"/>
        <pc:sldMkLst>
          <pc:docMk/>
          <pc:sldMk cId="467393898" sldId="276"/>
        </pc:sldMkLst>
        <pc:spChg chg="mod">
          <ac:chgData name="Gordana Ivančić" userId="ca07025b-d04b-4d7c-8bd6-4f6a73c0042f" providerId="ADAL" clId="{F55D9485-6C51-48C3-B0F2-8036261EA186}" dt="2021-09-10T10:34:20.415" v="1972" actId="20577"/>
          <ac:spMkLst>
            <pc:docMk/>
            <pc:sldMk cId="467393898" sldId="276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9-10T10:34:25.212" v="1973" actId="255"/>
          <ac:spMkLst>
            <pc:docMk/>
            <pc:sldMk cId="467393898" sldId="276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9-10T10:34:33.018" v="1975" actId="14100"/>
          <ac:spMkLst>
            <pc:docMk/>
            <pc:sldMk cId="467393898" sldId="276"/>
            <ac:spMk id="5" creationId="{2FDE4BEA-BDAE-4478-9F96-0337B61E2EF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09:45:40.558" v="1215" actId="47"/>
        <pc:sldMkLst>
          <pc:docMk/>
          <pc:sldMk cId="789637308" sldId="276"/>
        </pc:sldMkLst>
        <pc:spChg chg="mod">
          <ac:chgData name="Gordana Ivančić" userId="ca07025b-d04b-4d7c-8bd6-4f6a73c0042f" providerId="ADAL" clId="{F55D9485-6C51-48C3-B0F2-8036261EA186}" dt="2021-09-10T09:38:49.972" v="1172" actId="27636"/>
          <ac:spMkLst>
            <pc:docMk/>
            <pc:sldMk cId="789637308" sldId="276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8-30T09:35:58.170" v="251" actId="47"/>
        <pc:sldMkLst>
          <pc:docMk/>
          <pc:sldMk cId="2000707457" sldId="276"/>
        </pc:sldMkLst>
        <pc:spChg chg="mod">
          <ac:chgData name="Gordana Ivančić" userId="ca07025b-d04b-4d7c-8bd6-4f6a73c0042f" providerId="ADAL" clId="{F55D9485-6C51-48C3-B0F2-8036261EA186}" dt="2021-08-30T09:33:03.142" v="213" actId="20577"/>
          <ac:spMkLst>
            <pc:docMk/>
            <pc:sldMk cId="2000707457" sldId="276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3:06:15.881" v="2975" actId="47"/>
        <pc:sldMkLst>
          <pc:docMk/>
          <pc:sldMk cId="2300808339" sldId="276"/>
        </pc:sldMkLst>
        <pc:spChg chg="mod">
          <ac:chgData name="Gordana Ivančić" userId="ca07025b-d04b-4d7c-8bd6-4f6a73c0042f" providerId="ADAL" clId="{F55D9485-6C51-48C3-B0F2-8036261EA186}" dt="2021-09-10T13:03:14.045" v="2922" actId="20577"/>
          <ac:spMkLst>
            <pc:docMk/>
            <pc:sldMk cId="2300808339" sldId="276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0:05:19.991" v="1472" actId="47"/>
        <pc:sldMkLst>
          <pc:docMk/>
          <pc:sldMk cId="4212834231" sldId="276"/>
        </pc:sldMkLst>
      </pc:sldChg>
      <pc:sldChg chg="modSp add del mod">
        <pc:chgData name="Gordana Ivančić" userId="ca07025b-d04b-4d7c-8bd6-4f6a73c0042f" providerId="ADAL" clId="{F55D9485-6C51-48C3-B0F2-8036261EA186}" dt="2021-08-30T09:35:58.170" v="251" actId="47"/>
        <pc:sldMkLst>
          <pc:docMk/>
          <pc:sldMk cId="227714029" sldId="277"/>
        </pc:sldMkLst>
        <pc:spChg chg="mod">
          <ac:chgData name="Gordana Ivančić" userId="ca07025b-d04b-4d7c-8bd6-4f6a73c0042f" providerId="ADAL" clId="{F55D9485-6C51-48C3-B0F2-8036261EA186}" dt="2021-08-30T09:15:11.962" v="130" actId="113"/>
          <ac:spMkLst>
            <pc:docMk/>
            <pc:sldMk cId="227714029" sldId="277"/>
            <ac:spMk id="2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0:05:19.991" v="1472" actId="47"/>
        <pc:sldMkLst>
          <pc:docMk/>
          <pc:sldMk cId="1046627699" sldId="277"/>
        </pc:sldMkLst>
      </pc:sldChg>
      <pc:sldChg chg="modSp add del mod">
        <pc:chgData name="Gordana Ivančić" userId="ca07025b-d04b-4d7c-8bd6-4f6a73c0042f" providerId="ADAL" clId="{F55D9485-6C51-48C3-B0F2-8036261EA186}" dt="2021-09-10T09:45:40.558" v="1215" actId="47"/>
        <pc:sldMkLst>
          <pc:docMk/>
          <pc:sldMk cId="1340164500" sldId="277"/>
        </pc:sldMkLst>
        <pc:spChg chg="mod">
          <ac:chgData name="Gordana Ivančić" userId="ca07025b-d04b-4d7c-8bd6-4f6a73c0042f" providerId="ADAL" clId="{F55D9485-6C51-48C3-B0F2-8036261EA186}" dt="2021-09-10T09:39:19.187" v="1176" actId="20577"/>
          <ac:spMkLst>
            <pc:docMk/>
            <pc:sldMk cId="1340164500" sldId="277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10T13:06:15.881" v="2975" actId="47"/>
        <pc:sldMkLst>
          <pc:docMk/>
          <pc:sldMk cId="1621756777" sldId="277"/>
        </pc:sldMkLst>
        <pc:spChg chg="mod">
          <ac:chgData name="Gordana Ivančić" userId="ca07025b-d04b-4d7c-8bd6-4f6a73c0042f" providerId="ADAL" clId="{F55D9485-6C51-48C3-B0F2-8036261EA186}" dt="2021-09-10T13:03:39.133" v="2930" actId="20577"/>
          <ac:spMkLst>
            <pc:docMk/>
            <pc:sldMk cId="1621756777" sldId="277"/>
            <ac:spMk id="3" creationId="{00000000-0000-0000-0000-000000000000}"/>
          </ac:spMkLst>
        </pc:spChg>
        <pc:picChg chg="mod">
          <ac:chgData name="Gordana Ivančić" userId="ca07025b-d04b-4d7c-8bd6-4f6a73c0042f" providerId="ADAL" clId="{F55D9485-6C51-48C3-B0F2-8036261EA186}" dt="2021-09-10T13:03:36.309" v="2924" actId="14100"/>
          <ac:picMkLst>
            <pc:docMk/>
            <pc:sldMk cId="1621756777" sldId="277"/>
            <ac:picMk id="3074" creationId="{00000000-0000-0000-0000-000000000000}"/>
          </ac:picMkLst>
        </pc:picChg>
      </pc:sldChg>
      <pc:sldChg chg="del">
        <pc:chgData name="Gordana Ivančić" userId="ca07025b-d04b-4d7c-8bd6-4f6a73c0042f" providerId="ADAL" clId="{F55D9485-6C51-48C3-B0F2-8036261EA186}" dt="2021-08-30T09:04:27.632" v="7" actId="47"/>
        <pc:sldMkLst>
          <pc:docMk/>
          <pc:sldMk cId="2614408057" sldId="277"/>
        </pc:sldMkLst>
      </pc:sldChg>
      <pc:sldChg chg="add del">
        <pc:chgData name="Gordana Ivančić" userId="ca07025b-d04b-4d7c-8bd6-4f6a73c0042f" providerId="ADAL" clId="{F55D9485-6C51-48C3-B0F2-8036261EA186}" dt="2021-09-10T12:08:17.774" v="2124" actId="47"/>
        <pc:sldMkLst>
          <pc:docMk/>
          <pc:sldMk cId="3242660328" sldId="277"/>
        </pc:sldMkLst>
      </pc:sldChg>
      <pc:sldChg chg="modSp add del mod">
        <pc:chgData name="Gordana Ivančić" userId="ca07025b-d04b-4d7c-8bd6-4f6a73c0042f" providerId="ADAL" clId="{F55D9485-6C51-48C3-B0F2-8036261EA186}" dt="2021-09-10T12:13:34.488" v="2201" actId="47"/>
        <pc:sldMkLst>
          <pc:docMk/>
          <pc:sldMk cId="58236089" sldId="278"/>
        </pc:sldMkLst>
        <pc:spChg chg="mod">
          <ac:chgData name="Gordana Ivančić" userId="ca07025b-d04b-4d7c-8bd6-4f6a73c0042f" providerId="ADAL" clId="{F55D9485-6C51-48C3-B0F2-8036261EA186}" dt="2021-09-10T12:09:03.639" v="2144" actId="20577"/>
          <ac:spMkLst>
            <pc:docMk/>
            <pc:sldMk cId="58236089" sldId="278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3:04:20.784" v="2948" actId="47"/>
        <pc:sldMkLst>
          <pc:docMk/>
          <pc:sldMk cId="832852113" sldId="278"/>
        </pc:sldMkLst>
      </pc:sldChg>
      <pc:sldChg chg="modSp del mod">
        <pc:chgData name="Gordana Ivančić" userId="ca07025b-d04b-4d7c-8bd6-4f6a73c0042f" providerId="ADAL" clId="{F55D9485-6C51-48C3-B0F2-8036261EA186}" dt="2021-08-30T09:04:27.632" v="7" actId="47"/>
        <pc:sldMkLst>
          <pc:docMk/>
          <pc:sldMk cId="1428158032" sldId="278"/>
        </pc:sldMkLst>
        <pc:spChg chg="mod">
          <ac:chgData name="Gordana Ivančić" userId="ca07025b-d04b-4d7c-8bd6-4f6a73c0042f" providerId="ADAL" clId="{F55D9485-6C51-48C3-B0F2-8036261EA186}" dt="2021-08-30T09:04:17.773" v="6" actId="1076"/>
          <ac:spMkLst>
            <pc:docMk/>
            <pc:sldMk cId="1428158032" sldId="278"/>
            <ac:spMk id="5" creationId="{39D8E3D2-0A51-4F90-BDDD-C22A35E62B47}"/>
          </ac:spMkLst>
        </pc:spChg>
      </pc:sldChg>
      <pc:sldChg chg="modSp add del mod">
        <pc:chgData name="Gordana Ivančić" userId="ca07025b-d04b-4d7c-8bd6-4f6a73c0042f" providerId="ADAL" clId="{F55D9485-6C51-48C3-B0F2-8036261EA186}" dt="2021-08-30T11:58:05.360" v="369" actId="47"/>
        <pc:sldMkLst>
          <pc:docMk/>
          <pc:sldMk cId="2605631390" sldId="278"/>
        </pc:sldMkLst>
        <pc:spChg chg="mod">
          <ac:chgData name="Gordana Ivančić" userId="ca07025b-d04b-4d7c-8bd6-4f6a73c0042f" providerId="ADAL" clId="{F55D9485-6C51-48C3-B0F2-8036261EA186}" dt="2021-08-30T09:36:52.683" v="296" actId="20577"/>
          <ac:spMkLst>
            <pc:docMk/>
            <pc:sldMk cId="2605631390" sldId="278"/>
            <ac:spMk id="3" creationId="{00000000-0000-0000-0000-000000000000}"/>
          </ac:spMkLst>
        </pc:spChg>
      </pc:sldChg>
      <pc:sldChg chg="add del">
        <pc:chgData name="Gordana Ivančić" userId="ca07025b-d04b-4d7c-8bd6-4f6a73c0042f" providerId="ADAL" clId="{F55D9485-6C51-48C3-B0F2-8036261EA186}" dt="2021-09-10T10:05:19.991" v="1472" actId="47"/>
        <pc:sldMkLst>
          <pc:docMk/>
          <pc:sldMk cId="3608267096" sldId="278"/>
        </pc:sldMkLst>
      </pc:sldChg>
      <pc:sldChg chg="add del">
        <pc:chgData name="Gordana Ivančić" userId="ca07025b-d04b-4d7c-8bd6-4f6a73c0042f" providerId="ADAL" clId="{F55D9485-6C51-48C3-B0F2-8036261EA186}" dt="2021-09-10T10:05:19.991" v="1472" actId="47"/>
        <pc:sldMkLst>
          <pc:docMk/>
          <pc:sldMk cId="106582944" sldId="279"/>
        </pc:sldMkLst>
      </pc:sldChg>
      <pc:sldChg chg="add del">
        <pc:chgData name="Gordana Ivančić" userId="ca07025b-d04b-4d7c-8bd6-4f6a73c0042f" providerId="ADAL" clId="{F55D9485-6C51-48C3-B0F2-8036261EA186}" dt="2021-09-10T13:06:15.881" v="2975" actId="47"/>
        <pc:sldMkLst>
          <pc:docMk/>
          <pc:sldMk cId="173867719" sldId="279"/>
        </pc:sldMkLst>
      </pc:sldChg>
      <pc:sldChg chg="modSp add del mod">
        <pc:chgData name="Gordana Ivančić" userId="ca07025b-d04b-4d7c-8bd6-4f6a73c0042f" providerId="ADAL" clId="{F55D9485-6C51-48C3-B0F2-8036261EA186}" dt="2021-08-30T11:58:05.360" v="369" actId="47"/>
        <pc:sldMkLst>
          <pc:docMk/>
          <pc:sldMk cId="3342193182" sldId="279"/>
        </pc:sldMkLst>
        <pc:spChg chg="mod">
          <ac:chgData name="Gordana Ivančić" userId="ca07025b-d04b-4d7c-8bd6-4f6a73c0042f" providerId="ADAL" clId="{F55D9485-6C51-48C3-B0F2-8036261EA186}" dt="2021-08-30T09:37:21.839" v="305" actId="20577"/>
          <ac:spMkLst>
            <pc:docMk/>
            <pc:sldMk cId="3342193182" sldId="279"/>
            <ac:spMk id="2" creationId="{00000000-0000-0000-0000-000000000000}"/>
          </ac:spMkLst>
        </pc:spChg>
      </pc:sldChg>
      <pc:sldChg chg="delSp modSp add del mod modAnim">
        <pc:chgData name="Gordana Ivančić" userId="ca07025b-d04b-4d7c-8bd6-4f6a73c0042f" providerId="ADAL" clId="{F55D9485-6C51-48C3-B0F2-8036261EA186}" dt="2021-08-30T09:13:51.575" v="96" actId="47"/>
        <pc:sldMkLst>
          <pc:docMk/>
          <pc:sldMk cId="4222410362" sldId="279"/>
        </pc:sldMkLst>
        <pc:spChg chg="mod">
          <ac:chgData name="Gordana Ivančić" userId="ca07025b-d04b-4d7c-8bd6-4f6a73c0042f" providerId="ADAL" clId="{F55D9485-6C51-48C3-B0F2-8036261EA186}" dt="2021-08-30T09:04:46.867" v="13" actId="1076"/>
          <ac:spMkLst>
            <pc:docMk/>
            <pc:sldMk cId="4222410362" sldId="279"/>
            <ac:spMk id="3" creationId="{00000000-0000-0000-0000-000000000000}"/>
          </ac:spMkLst>
        </pc:spChg>
        <pc:picChg chg="del">
          <ac:chgData name="Gordana Ivančić" userId="ca07025b-d04b-4d7c-8bd6-4f6a73c0042f" providerId="ADAL" clId="{F55D9485-6C51-48C3-B0F2-8036261EA186}" dt="2021-08-30T09:04:40.821" v="11" actId="478"/>
          <ac:picMkLst>
            <pc:docMk/>
            <pc:sldMk cId="4222410362" sldId="279"/>
            <ac:picMk id="1026" creationId="{00000000-0000-0000-0000-000000000000}"/>
          </ac:picMkLst>
        </pc:picChg>
      </pc:sldChg>
      <pc:sldChg chg="modSp add del mod">
        <pc:chgData name="Gordana Ivančić" userId="ca07025b-d04b-4d7c-8bd6-4f6a73c0042f" providerId="ADAL" clId="{F55D9485-6C51-48C3-B0F2-8036261EA186}" dt="2021-08-30T11:58:05.360" v="369" actId="47"/>
        <pc:sldMkLst>
          <pc:docMk/>
          <pc:sldMk cId="2199402770" sldId="280"/>
        </pc:sldMkLst>
        <pc:spChg chg="mod">
          <ac:chgData name="Gordana Ivančić" userId="ca07025b-d04b-4d7c-8bd6-4f6a73c0042f" providerId="ADAL" clId="{F55D9485-6C51-48C3-B0F2-8036261EA186}" dt="2021-08-30T09:38:16.853" v="341" actId="113"/>
          <ac:spMkLst>
            <pc:docMk/>
            <pc:sldMk cId="2199402770" sldId="280"/>
            <ac:spMk id="3" creationId="{00000000-0000-0000-0000-000000000000}"/>
          </ac:spMkLst>
        </pc:spChg>
      </pc:sldChg>
      <pc:sldChg chg="addSp delSp modSp add del mod modAnim">
        <pc:chgData name="Gordana Ivančić" userId="ca07025b-d04b-4d7c-8bd6-4f6a73c0042f" providerId="ADAL" clId="{F55D9485-6C51-48C3-B0F2-8036261EA186}" dt="2021-08-30T09:13:51.575" v="96" actId="47"/>
        <pc:sldMkLst>
          <pc:docMk/>
          <pc:sldMk cId="2652993061" sldId="280"/>
        </pc:sldMkLst>
        <pc:spChg chg="mod">
          <ac:chgData name="Gordana Ivančić" userId="ca07025b-d04b-4d7c-8bd6-4f6a73c0042f" providerId="ADAL" clId="{F55D9485-6C51-48C3-B0F2-8036261EA186}" dt="2021-08-30T09:05:30.975" v="29" actId="14100"/>
          <ac:spMkLst>
            <pc:docMk/>
            <pc:sldMk cId="2652993061" sldId="280"/>
            <ac:spMk id="2" creationId="{00000000-0000-0000-0000-000000000000}"/>
          </ac:spMkLst>
        </pc:spChg>
        <pc:spChg chg="del mod">
          <ac:chgData name="Gordana Ivančić" userId="ca07025b-d04b-4d7c-8bd6-4f6a73c0042f" providerId="ADAL" clId="{F55D9485-6C51-48C3-B0F2-8036261EA186}" dt="2021-08-30T09:05:20.222" v="25" actId="478"/>
          <ac:spMkLst>
            <pc:docMk/>
            <pc:sldMk cId="2652993061" sldId="280"/>
            <ac:spMk id="3" creationId="{00000000-0000-0000-0000-000000000000}"/>
          </ac:spMkLst>
        </pc:spChg>
        <pc:spChg chg="add del mod">
          <ac:chgData name="Gordana Ivančić" userId="ca07025b-d04b-4d7c-8bd6-4f6a73c0042f" providerId="ADAL" clId="{F55D9485-6C51-48C3-B0F2-8036261EA186}" dt="2021-08-30T09:05:58.513" v="36" actId="20577"/>
          <ac:spMkLst>
            <pc:docMk/>
            <pc:sldMk cId="2652993061" sldId="280"/>
            <ac:spMk id="5" creationId="{090EDF07-EE04-4611-A096-49B944495965}"/>
          </ac:spMkLst>
        </pc:spChg>
        <pc:spChg chg="add del mod">
          <ac:chgData name="Gordana Ivančić" userId="ca07025b-d04b-4d7c-8bd6-4f6a73c0042f" providerId="ADAL" clId="{F55D9485-6C51-48C3-B0F2-8036261EA186}" dt="2021-08-30T09:05:25.727" v="28" actId="478"/>
          <ac:spMkLst>
            <pc:docMk/>
            <pc:sldMk cId="2652993061" sldId="280"/>
            <ac:spMk id="7" creationId="{81C0EEBE-5EA3-46CC-82B2-AC0631B0EF63}"/>
          </ac:spMkLst>
        </pc:spChg>
      </pc:sldChg>
      <pc:sldChg chg="modSp add del mod">
        <pc:chgData name="Gordana Ivančić" userId="ca07025b-d04b-4d7c-8bd6-4f6a73c0042f" providerId="ADAL" clId="{F55D9485-6C51-48C3-B0F2-8036261EA186}" dt="2021-09-02T13:31:37.529" v="604" actId="47"/>
        <pc:sldMkLst>
          <pc:docMk/>
          <pc:sldMk cId="3485926507" sldId="281"/>
        </pc:sldMkLst>
        <pc:spChg chg="mod">
          <ac:chgData name="Gordana Ivančić" userId="ca07025b-d04b-4d7c-8bd6-4f6a73c0042f" providerId="ADAL" clId="{F55D9485-6C51-48C3-B0F2-8036261EA186}" dt="2021-08-30T11:58:37.149" v="375" actId="20577"/>
          <ac:spMkLst>
            <pc:docMk/>
            <pc:sldMk cId="3485926507" sldId="281"/>
            <ac:spMk id="3" creationId="{70F12A60-A7E5-48C5-AADE-5CB0AA84C628}"/>
          </ac:spMkLst>
        </pc:spChg>
      </pc:sldChg>
      <pc:sldChg chg="delSp modSp add del mod modAnim">
        <pc:chgData name="Gordana Ivančić" userId="ca07025b-d04b-4d7c-8bd6-4f6a73c0042f" providerId="ADAL" clId="{F55D9485-6C51-48C3-B0F2-8036261EA186}" dt="2021-08-30T09:13:51.575" v="96" actId="47"/>
        <pc:sldMkLst>
          <pc:docMk/>
          <pc:sldMk cId="3668845283" sldId="281"/>
        </pc:sldMkLst>
        <pc:spChg chg="mod">
          <ac:chgData name="Gordana Ivančić" userId="ca07025b-d04b-4d7c-8bd6-4f6a73c0042f" providerId="ADAL" clId="{F55D9485-6C51-48C3-B0F2-8036261EA186}" dt="2021-08-30T09:06:09.527" v="38" actId="14100"/>
          <ac:spMkLst>
            <pc:docMk/>
            <pc:sldMk cId="3668845283" sldId="281"/>
            <ac:spMk id="3" creationId="{00000000-0000-0000-0000-000000000000}"/>
          </ac:spMkLst>
        </pc:spChg>
        <pc:picChg chg="del mod">
          <ac:chgData name="Gordana Ivančić" userId="ca07025b-d04b-4d7c-8bd6-4f6a73c0042f" providerId="ADAL" clId="{F55D9485-6C51-48C3-B0F2-8036261EA186}" dt="2021-08-30T09:05:02.183" v="20" actId="478"/>
          <ac:picMkLst>
            <pc:docMk/>
            <pc:sldMk cId="3668845283" sldId="281"/>
            <ac:picMk id="3074" creationId="{00000000-0000-0000-0000-000000000000}"/>
          </ac:picMkLst>
        </pc:picChg>
      </pc:sldChg>
      <pc:sldChg chg="modSp add del mod modAnim">
        <pc:chgData name="Gordana Ivančić" userId="ca07025b-d04b-4d7c-8bd6-4f6a73c0042f" providerId="ADAL" clId="{F55D9485-6C51-48C3-B0F2-8036261EA186}" dt="2021-08-30T09:13:51.575" v="96" actId="47"/>
        <pc:sldMkLst>
          <pc:docMk/>
          <pc:sldMk cId="1565861093" sldId="282"/>
        </pc:sldMkLst>
        <pc:spChg chg="mod">
          <ac:chgData name="Gordana Ivančić" userId="ca07025b-d04b-4d7c-8bd6-4f6a73c0042f" providerId="ADAL" clId="{F55D9485-6C51-48C3-B0F2-8036261EA186}" dt="2021-08-30T09:06:24.888" v="40" actId="20577"/>
          <ac:spMkLst>
            <pc:docMk/>
            <pc:sldMk cId="1565861093" sldId="282"/>
            <ac:spMk id="3" creationId="{00000000-0000-0000-0000-000000000000}"/>
          </ac:spMkLst>
        </pc:spChg>
      </pc:sldChg>
      <pc:sldChg chg="addSp delSp modSp add del mod delAnim modAnim">
        <pc:chgData name="Gordana Ivančić" userId="ca07025b-d04b-4d7c-8bd6-4f6a73c0042f" providerId="ADAL" clId="{F55D9485-6C51-48C3-B0F2-8036261EA186}" dt="2021-09-02T13:31:37.529" v="604" actId="47"/>
        <pc:sldMkLst>
          <pc:docMk/>
          <pc:sldMk cId="2206943329" sldId="282"/>
        </pc:sldMkLst>
        <pc:spChg chg="mod">
          <ac:chgData name="Gordana Ivančić" userId="ca07025b-d04b-4d7c-8bd6-4f6a73c0042f" providerId="ADAL" clId="{F55D9485-6C51-48C3-B0F2-8036261EA186}" dt="2021-08-30T11:59:18.225" v="389" actId="255"/>
          <ac:spMkLst>
            <pc:docMk/>
            <pc:sldMk cId="2206943329" sldId="282"/>
            <ac:spMk id="2" creationId="{FA980F47-21D6-4F37-898C-37CE815D2F02}"/>
          </ac:spMkLst>
        </pc:spChg>
        <pc:spChg chg="del mod">
          <ac:chgData name="Gordana Ivančić" userId="ca07025b-d04b-4d7c-8bd6-4f6a73c0042f" providerId="ADAL" clId="{F55D9485-6C51-48C3-B0F2-8036261EA186}" dt="2021-08-30T11:59:34.125" v="392" actId="478"/>
          <ac:spMkLst>
            <pc:docMk/>
            <pc:sldMk cId="2206943329" sldId="282"/>
            <ac:spMk id="3" creationId="{5B8C043B-3011-40D5-96B3-220C11CAE93F}"/>
          </ac:spMkLst>
        </pc:spChg>
        <pc:spChg chg="add mod">
          <ac:chgData name="Gordana Ivančić" userId="ca07025b-d04b-4d7c-8bd6-4f6a73c0042f" providerId="ADAL" clId="{F55D9485-6C51-48C3-B0F2-8036261EA186}" dt="2021-08-30T11:59:49.234" v="395" actId="255"/>
          <ac:spMkLst>
            <pc:docMk/>
            <pc:sldMk cId="2206943329" sldId="282"/>
            <ac:spMk id="5" creationId="{DAB2DF21-5C51-430D-AF13-F39C4D4EC68D}"/>
          </ac:spMkLst>
        </pc:spChg>
      </pc:sldChg>
      <pc:sldChg chg="modSp add del mod">
        <pc:chgData name="Gordana Ivančić" userId="ca07025b-d04b-4d7c-8bd6-4f6a73c0042f" providerId="ADAL" clId="{F55D9485-6C51-48C3-B0F2-8036261EA186}" dt="2021-08-30T11:59:53.120" v="396" actId="47"/>
        <pc:sldMkLst>
          <pc:docMk/>
          <pc:sldMk cId="524658427" sldId="283"/>
        </pc:sldMkLst>
        <pc:spChg chg="mod">
          <ac:chgData name="Gordana Ivančić" userId="ca07025b-d04b-4d7c-8bd6-4f6a73c0042f" providerId="ADAL" clId="{F55D9485-6C51-48C3-B0F2-8036261EA186}" dt="2021-08-30T11:58:51.800" v="379" actId="114"/>
          <ac:spMkLst>
            <pc:docMk/>
            <pc:sldMk cId="524658427" sldId="283"/>
            <ac:spMk id="3" creationId="{3BD69497-878F-4EC0-A22C-82D6810510E8}"/>
          </ac:spMkLst>
        </pc:spChg>
      </pc:sldChg>
      <pc:sldChg chg="modSp add del mod modAnim">
        <pc:chgData name="Gordana Ivančić" userId="ca07025b-d04b-4d7c-8bd6-4f6a73c0042f" providerId="ADAL" clId="{F55D9485-6C51-48C3-B0F2-8036261EA186}" dt="2021-08-30T09:13:51.575" v="96" actId="47"/>
        <pc:sldMkLst>
          <pc:docMk/>
          <pc:sldMk cId="2234439043" sldId="283"/>
        </pc:sldMkLst>
        <pc:spChg chg="mod">
          <ac:chgData name="Gordana Ivančić" userId="ca07025b-d04b-4d7c-8bd6-4f6a73c0042f" providerId="ADAL" clId="{F55D9485-6C51-48C3-B0F2-8036261EA186}" dt="2021-08-30T09:06:33.201" v="43" actId="20577"/>
          <ac:spMkLst>
            <pc:docMk/>
            <pc:sldMk cId="2234439043" sldId="283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02T13:31:37.529" v="604" actId="47"/>
        <pc:sldMkLst>
          <pc:docMk/>
          <pc:sldMk cId="28944460" sldId="284"/>
        </pc:sldMkLst>
        <pc:spChg chg="mod">
          <ac:chgData name="Gordana Ivančić" userId="ca07025b-d04b-4d7c-8bd6-4f6a73c0042f" providerId="ADAL" clId="{F55D9485-6C51-48C3-B0F2-8036261EA186}" dt="2021-08-30T12:00:20.903" v="409" actId="6549"/>
          <ac:spMkLst>
            <pc:docMk/>
            <pc:sldMk cId="28944460" sldId="284"/>
            <ac:spMk id="3" creationId="{43905FF2-8FDD-47FA-A689-D2119E5B9DAE}"/>
          </ac:spMkLst>
        </pc:spChg>
      </pc:sldChg>
      <pc:sldChg chg="modSp add del mod">
        <pc:chgData name="Gordana Ivančić" userId="ca07025b-d04b-4d7c-8bd6-4f6a73c0042f" providerId="ADAL" clId="{F55D9485-6C51-48C3-B0F2-8036261EA186}" dt="2021-08-30T09:13:51.575" v="96" actId="47"/>
        <pc:sldMkLst>
          <pc:docMk/>
          <pc:sldMk cId="2303098165" sldId="284"/>
        </pc:sldMkLst>
        <pc:spChg chg="mod">
          <ac:chgData name="Gordana Ivančić" userId="ca07025b-d04b-4d7c-8bd6-4f6a73c0042f" providerId="ADAL" clId="{F55D9485-6C51-48C3-B0F2-8036261EA186}" dt="2021-08-30T09:07:07.714" v="79" actId="20577"/>
          <ac:spMkLst>
            <pc:docMk/>
            <pc:sldMk cId="2303098165" sldId="284"/>
            <ac:spMk id="3" creationId="{00000000-0000-0000-0000-000000000000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8-30T09:14:02.140" v="98" actId="47"/>
        <pc:sldMkLst>
          <pc:docMk/>
          <pc:sldMk cId="666853551" sldId="285"/>
        </pc:sldMkLst>
        <pc:spChg chg="mod">
          <ac:chgData name="Gordana Ivančić" userId="ca07025b-d04b-4d7c-8bd6-4f6a73c0042f" providerId="ADAL" clId="{F55D9485-6C51-48C3-B0F2-8036261EA186}" dt="2021-08-30T09:07:17.275" v="89" actId="20577"/>
          <ac:spMkLst>
            <pc:docMk/>
            <pc:sldMk cId="666853551" sldId="285"/>
            <ac:spMk id="2" creationId="{00000000-0000-0000-0000-000000000000}"/>
          </ac:spMkLst>
        </pc:spChg>
        <pc:spChg chg="mod">
          <ac:chgData name="Gordana Ivančić" userId="ca07025b-d04b-4d7c-8bd6-4f6a73c0042f" providerId="ADAL" clId="{F55D9485-6C51-48C3-B0F2-8036261EA186}" dt="2021-08-30T09:07:34.556" v="95" actId="20577"/>
          <ac:spMkLst>
            <pc:docMk/>
            <pc:sldMk cId="666853551" sldId="285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F55D9485-6C51-48C3-B0F2-8036261EA186}" dt="2021-08-30T09:04:35.455" v="10" actId="14100"/>
          <ac:spMkLst>
            <pc:docMk/>
            <pc:sldMk cId="666853551" sldId="285"/>
            <ac:spMk id="5" creationId="{75C0C866-3B09-4BD9-963B-EBEEAF17366E}"/>
          </ac:spMkLst>
        </pc:spChg>
      </pc:sldChg>
      <pc:sldChg chg="modSp add del mod">
        <pc:chgData name="Gordana Ivančić" userId="ca07025b-d04b-4d7c-8bd6-4f6a73c0042f" providerId="ADAL" clId="{F55D9485-6C51-48C3-B0F2-8036261EA186}" dt="2021-09-02T13:31:37.529" v="604" actId="47"/>
        <pc:sldMkLst>
          <pc:docMk/>
          <pc:sldMk cId="2385867669" sldId="285"/>
        </pc:sldMkLst>
        <pc:spChg chg="mod">
          <ac:chgData name="Gordana Ivančić" userId="ca07025b-d04b-4d7c-8bd6-4f6a73c0042f" providerId="ADAL" clId="{F55D9485-6C51-48C3-B0F2-8036261EA186}" dt="2021-08-30T12:14:25.189" v="573" actId="20577"/>
          <ac:spMkLst>
            <pc:docMk/>
            <pc:sldMk cId="2385867669" sldId="285"/>
            <ac:spMk id="3" creationId="{4740C4B0-BB3B-4E83-A0D7-09E8270CFBCD}"/>
          </ac:spMkLst>
        </pc:spChg>
      </pc:sldChg>
      <pc:sldChg chg="modSp add del mod">
        <pc:chgData name="Gordana Ivančić" userId="ca07025b-d04b-4d7c-8bd6-4f6a73c0042f" providerId="ADAL" clId="{F55D9485-6C51-48C3-B0F2-8036261EA186}" dt="2021-09-02T13:31:37.529" v="604" actId="47"/>
        <pc:sldMkLst>
          <pc:docMk/>
          <pc:sldMk cId="2602150607" sldId="286"/>
        </pc:sldMkLst>
        <pc:spChg chg="mod">
          <ac:chgData name="Gordana Ivančić" userId="ca07025b-d04b-4d7c-8bd6-4f6a73c0042f" providerId="ADAL" clId="{F55D9485-6C51-48C3-B0F2-8036261EA186}" dt="2021-08-30T12:02:04.207" v="465" actId="6549"/>
          <ac:spMkLst>
            <pc:docMk/>
            <pc:sldMk cId="2602150607" sldId="286"/>
            <ac:spMk id="3" creationId="{3B088029-B2AE-4950-994A-6BCFAAF07C3F}"/>
          </ac:spMkLst>
        </pc:spChg>
      </pc:sldChg>
      <pc:sldChg chg="modSp add del mod modAnim">
        <pc:chgData name="Gordana Ivančić" userId="ca07025b-d04b-4d7c-8bd6-4f6a73c0042f" providerId="ADAL" clId="{F55D9485-6C51-48C3-B0F2-8036261EA186}" dt="2021-09-02T13:31:37.529" v="604" actId="47"/>
        <pc:sldMkLst>
          <pc:docMk/>
          <pc:sldMk cId="4202997785" sldId="287"/>
        </pc:sldMkLst>
        <pc:spChg chg="mod">
          <ac:chgData name="Gordana Ivančić" userId="ca07025b-d04b-4d7c-8bd6-4f6a73c0042f" providerId="ADAL" clId="{F55D9485-6C51-48C3-B0F2-8036261EA186}" dt="2021-08-30T12:02:50.601" v="473" actId="14100"/>
          <ac:spMkLst>
            <pc:docMk/>
            <pc:sldMk cId="4202997785" sldId="287"/>
            <ac:spMk id="2" creationId="{40B6067A-D397-48D1-A57B-F342387BD380}"/>
          </ac:spMkLst>
        </pc:spChg>
        <pc:spChg chg="mod">
          <ac:chgData name="Gordana Ivančić" userId="ca07025b-d04b-4d7c-8bd6-4f6a73c0042f" providerId="ADAL" clId="{F55D9485-6C51-48C3-B0F2-8036261EA186}" dt="2021-08-30T12:14:46.432" v="577" actId="207"/>
          <ac:spMkLst>
            <pc:docMk/>
            <pc:sldMk cId="4202997785" sldId="287"/>
            <ac:spMk id="3" creationId="{754B97F7-6315-4376-9D6C-89D2EC23CE06}"/>
          </ac:spMkLst>
        </pc:spChg>
      </pc:sldChg>
      <pc:sldChg chg="modSp add del mod">
        <pc:chgData name="Gordana Ivančić" userId="ca07025b-d04b-4d7c-8bd6-4f6a73c0042f" providerId="ADAL" clId="{F55D9485-6C51-48C3-B0F2-8036261EA186}" dt="2021-09-02T13:56:18.239" v="865" actId="47"/>
        <pc:sldMkLst>
          <pc:docMk/>
          <pc:sldMk cId="941207687" sldId="288"/>
        </pc:sldMkLst>
        <pc:spChg chg="mod">
          <ac:chgData name="Gordana Ivančić" userId="ca07025b-d04b-4d7c-8bd6-4f6a73c0042f" providerId="ADAL" clId="{F55D9485-6C51-48C3-B0F2-8036261EA186}" dt="2021-09-02T13:47:47.499" v="783" actId="20577"/>
          <ac:spMkLst>
            <pc:docMk/>
            <pc:sldMk cId="941207687" sldId="288"/>
            <ac:spMk id="2" creationId="{7664D1CA-E34F-414D-8DFD-F7F1812190B9}"/>
          </ac:spMkLst>
        </pc:spChg>
        <pc:picChg chg="mod">
          <ac:chgData name="Gordana Ivančić" userId="ca07025b-d04b-4d7c-8bd6-4f6a73c0042f" providerId="ADAL" clId="{F55D9485-6C51-48C3-B0F2-8036261EA186}" dt="2021-09-02T13:47:01.337" v="708" actId="1076"/>
          <ac:picMkLst>
            <pc:docMk/>
            <pc:sldMk cId="941207687" sldId="288"/>
            <ac:picMk id="3" creationId="{AF57EA76-A4AE-4FE4-94ED-B291EB7CA3FB}"/>
          </ac:picMkLst>
        </pc:picChg>
      </pc:sldChg>
      <pc:sldChg chg="modSp add del mod">
        <pc:chgData name="Gordana Ivančić" userId="ca07025b-d04b-4d7c-8bd6-4f6a73c0042f" providerId="ADAL" clId="{F55D9485-6C51-48C3-B0F2-8036261EA186}" dt="2021-09-02T13:48:56.386" v="795" actId="47"/>
        <pc:sldMkLst>
          <pc:docMk/>
          <pc:sldMk cId="3523220709" sldId="289"/>
        </pc:sldMkLst>
        <pc:spChg chg="mod">
          <ac:chgData name="Gordana Ivančić" userId="ca07025b-d04b-4d7c-8bd6-4f6a73c0042f" providerId="ADAL" clId="{F55D9485-6C51-48C3-B0F2-8036261EA186}" dt="2021-09-02T13:48:54.923" v="794" actId="27636"/>
          <ac:spMkLst>
            <pc:docMk/>
            <pc:sldMk cId="3523220709" sldId="289"/>
            <ac:spMk id="2" creationId="{00000000-0000-0000-0000-000000000000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02T13:56:18.239" v="865" actId="47"/>
        <pc:sldMkLst>
          <pc:docMk/>
          <pc:sldMk cId="1494434853" sldId="290"/>
        </pc:sldMkLst>
        <pc:spChg chg="mod">
          <ac:chgData name="Gordana Ivančić" userId="ca07025b-d04b-4d7c-8bd6-4f6a73c0042f" providerId="ADAL" clId="{F55D9485-6C51-48C3-B0F2-8036261EA186}" dt="2021-09-02T13:48:30.160" v="788" actId="1076"/>
          <ac:spMkLst>
            <pc:docMk/>
            <pc:sldMk cId="1494434853" sldId="290"/>
            <ac:spMk id="8" creationId="{F3AE0D99-700F-4FEE-B043-FB19D212BA57}"/>
          </ac:spMkLst>
        </pc:spChg>
        <pc:spChg chg="add mod">
          <ac:chgData name="Gordana Ivančić" userId="ca07025b-d04b-4d7c-8bd6-4f6a73c0042f" providerId="ADAL" clId="{F55D9485-6C51-48C3-B0F2-8036261EA186}" dt="2021-09-02T13:49:18.003" v="802" actId="122"/>
          <ac:spMkLst>
            <pc:docMk/>
            <pc:sldMk cId="1494434853" sldId="290"/>
            <ac:spMk id="16" creationId="{1A238B14-A0AB-4324-8BE3-19628631C477}"/>
          </ac:spMkLst>
        </pc:spChg>
        <pc:picChg chg="mod">
          <ac:chgData name="Gordana Ivančić" userId="ca07025b-d04b-4d7c-8bd6-4f6a73c0042f" providerId="ADAL" clId="{F55D9485-6C51-48C3-B0F2-8036261EA186}" dt="2021-09-02T13:48:31.948" v="789" actId="1076"/>
          <ac:picMkLst>
            <pc:docMk/>
            <pc:sldMk cId="1494434853" sldId="290"/>
            <ac:picMk id="3" creationId="{DA60E8F6-6660-4A05-AAFF-40C92981F2C2}"/>
          </ac:picMkLst>
        </pc:picChg>
        <pc:picChg chg="mod">
          <ac:chgData name="Gordana Ivančić" userId="ca07025b-d04b-4d7c-8bd6-4f6a73c0042f" providerId="ADAL" clId="{F55D9485-6C51-48C3-B0F2-8036261EA186}" dt="2021-09-02T13:48:43.713" v="791" actId="1076"/>
          <ac:picMkLst>
            <pc:docMk/>
            <pc:sldMk cId="1494434853" sldId="290"/>
            <ac:picMk id="4" creationId="{D6790ED5-CF16-4E15-825E-6302E5E97B06}"/>
          </ac:picMkLst>
        </pc:picChg>
        <pc:picChg chg="mod">
          <ac:chgData name="Gordana Ivančić" userId="ca07025b-d04b-4d7c-8bd6-4f6a73c0042f" providerId="ADAL" clId="{F55D9485-6C51-48C3-B0F2-8036261EA186}" dt="2021-09-02T13:48:43.713" v="791" actId="1076"/>
          <ac:picMkLst>
            <pc:docMk/>
            <pc:sldMk cId="1494434853" sldId="290"/>
            <ac:picMk id="5" creationId="{B62AEC51-1D56-4916-BD94-E1FFA5BB6452}"/>
          </ac:picMkLst>
        </pc:picChg>
        <pc:picChg chg="mod">
          <ac:chgData name="Gordana Ivančić" userId="ca07025b-d04b-4d7c-8bd6-4f6a73c0042f" providerId="ADAL" clId="{F55D9485-6C51-48C3-B0F2-8036261EA186}" dt="2021-09-02T13:48:43.713" v="791" actId="1076"/>
          <ac:picMkLst>
            <pc:docMk/>
            <pc:sldMk cId="1494434853" sldId="290"/>
            <ac:picMk id="6" creationId="{3929C9D5-89B4-45D6-BAC2-01324A6D4949}"/>
          </ac:picMkLst>
        </pc:picChg>
        <pc:picChg chg="mod">
          <ac:chgData name="Gordana Ivančić" userId="ca07025b-d04b-4d7c-8bd6-4f6a73c0042f" providerId="ADAL" clId="{F55D9485-6C51-48C3-B0F2-8036261EA186}" dt="2021-09-02T13:48:43.713" v="791" actId="1076"/>
          <ac:picMkLst>
            <pc:docMk/>
            <pc:sldMk cId="1494434853" sldId="290"/>
            <ac:picMk id="7" creationId="{BFB91C92-60EB-4B3C-B439-C50147B712A6}"/>
          </ac:picMkLst>
        </pc:picChg>
        <pc:picChg chg="mod">
          <ac:chgData name="Gordana Ivančić" userId="ca07025b-d04b-4d7c-8bd6-4f6a73c0042f" providerId="ADAL" clId="{F55D9485-6C51-48C3-B0F2-8036261EA186}" dt="2021-09-02T13:48:33.665" v="790" actId="1076"/>
          <ac:picMkLst>
            <pc:docMk/>
            <pc:sldMk cId="1494434853" sldId="290"/>
            <ac:picMk id="9" creationId="{A2EDC2E9-E47B-41CC-B5A5-2B696EE1882B}"/>
          </ac:picMkLst>
        </pc:picChg>
        <pc:picChg chg="mod">
          <ac:chgData name="Gordana Ivančić" userId="ca07025b-d04b-4d7c-8bd6-4f6a73c0042f" providerId="ADAL" clId="{F55D9485-6C51-48C3-B0F2-8036261EA186}" dt="2021-09-02T13:48:50.239" v="792" actId="1076"/>
          <ac:picMkLst>
            <pc:docMk/>
            <pc:sldMk cId="1494434853" sldId="290"/>
            <ac:picMk id="10" creationId="{B2E95367-A6D1-429D-A05B-51B8A8FC1B64}"/>
          </ac:picMkLst>
        </pc:picChg>
        <pc:picChg chg="mod">
          <ac:chgData name="Gordana Ivančić" userId="ca07025b-d04b-4d7c-8bd6-4f6a73c0042f" providerId="ADAL" clId="{F55D9485-6C51-48C3-B0F2-8036261EA186}" dt="2021-09-02T13:48:50.239" v="792" actId="1076"/>
          <ac:picMkLst>
            <pc:docMk/>
            <pc:sldMk cId="1494434853" sldId="290"/>
            <ac:picMk id="11" creationId="{F7E8088D-1933-4442-8BE0-83DBD931164D}"/>
          </ac:picMkLst>
        </pc:picChg>
        <pc:picChg chg="mod">
          <ac:chgData name="Gordana Ivančić" userId="ca07025b-d04b-4d7c-8bd6-4f6a73c0042f" providerId="ADAL" clId="{F55D9485-6C51-48C3-B0F2-8036261EA186}" dt="2021-09-02T13:48:50.239" v="792" actId="1076"/>
          <ac:picMkLst>
            <pc:docMk/>
            <pc:sldMk cId="1494434853" sldId="290"/>
            <ac:picMk id="12" creationId="{6D7438DB-9EDB-4743-B848-809571073C3E}"/>
          </ac:picMkLst>
        </pc:picChg>
        <pc:picChg chg="mod">
          <ac:chgData name="Gordana Ivančić" userId="ca07025b-d04b-4d7c-8bd6-4f6a73c0042f" providerId="ADAL" clId="{F55D9485-6C51-48C3-B0F2-8036261EA186}" dt="2021-09-02T13:48:50.239" v="792" actId="1076"/>
          <ac:picMkLst>
            <pc:docMk/>
            <pc:sldMk cId="1494434853" sldId="290"/>
            <ac:picMk id="13" creationId="{A4149D13-7A94-4136-9D14-45A059FA690F}"/>
          </ac:picMkLst>
        </pc:picChg>
        <pc:picChg chg="mod">
          <ac:chgData name="Gordana Ivančić" userId="ca07025b-d04b-4d7c-8bd6-4f6a73c0042f" providerId="ADAL" clId="{F55D9485-6C51-48C3-B0F2-8036261EA186}" dt="2021-09-02T13:48:50.239" v="792" actId="1076"/>
          <ac:picMkLst>
            <pc:docMk/>
            <pc:sldMk cId="1494434853" sldId="290"/>
            <ac:picMk id="14" creationId="{1FBFCB95-17E7-48C7-8EF6-83CA996CAF86}"/>
          </ac:picMkLst>
        </pc:picChg>
      </pc:sldChg>
      <pc:sldChg chg="modSp add del mod">
        <pc:chgData name="Gordana Ivančić" userId="ca07025b-d04b-4d7c-8bd6-4f6a73c0042f" providerId="ADAL" clId="{F55D9485-6C51-48C3-B0F2-8036261EA186}" dt="2021-09-02T13:56:18.239" v="865" actId="47"/>
        <pc:sldMkLst>
          <pc:docMk/>
          <pc:sldMk cId="3217004576" sldId="291"/>
        </pc:sldMkLst>
        <pc:spChg chg="mod">
          <ac:chgData name="Gordana Ivančić" userId="ca07025b-d04b-4d7c-8bd6-4f6a73c0042f" providerId="ADAL" clId="{F55D9485-6C51-48C3-B0F2-8036261EA186}" dt="2021-09-02T13:53:55.960" v="843" actId="1076"/>
          <ac:spMkLst>
            <pc:docMk/>
            <pc:sldMk cId="3217004576" sldId="291"/>
            <ac:spMk id="3" creationId="{00000000-0000-0000-0000-000000000000}"/>
          </ac:spMkLst>
        </pc:spChg>
      </pc:sldChg>
      <pc:sldChg chg="addSp modSp add del mod">
        <pc:chgData name="Gordana Ivančić" userId="ca07025b-d04b-4d7c-8bd6-4f6a73c0042f" providerId="ADAL" clId="{F55D9485-6C51-48C3-B0F2-8036261EA186}" dt="2021-09-02T13:56:27.445" v="867" actId="47"/>
        <pc:sldMkLst>
          <pc:docMk/>
          <pc:sldMk cId="328274305" sldId="292"/>
        </pc:sldMkLst>
        <pc:spChg chg="mod">
          <ac:chgData name="Gordana Ivančić" userId="ca07025b-d04b-4d7c-8bd6-4f6a73c0042f" providerId="ADAL" clId="{F55D9485-6C51-48C3-B0F2-8036261EA186}" dt="2021-09-02T13:54:17.729" v="858" actId="20577"/>
          <ac:spMkLst>
            <pc:docMk/>
            <pc:sldMk cId="328274305" sldId="292"/>
            <ac:spMk id="2" creationId="{AA4339FE-D7C6-4FA0-99B1-D5F37CFE629F}"/>
          </ac:spMkLst>
        </pc:spChg>
        <pc:picChg chg="add mod">
          <ac:chgData name="Gordana Ivančić" userId="ca07025b-d04b-4d7c-8bd6-4f6a73c0042f" providerId="ADAL" clId="{F55D9485-6C51-48C3-B0F2-8036261EA186}" dt="2021-09-02T13:54:08.003" v="844" actId="1076"/>
          <ac:picMkLst>
            <pc:docMk/>
            <pc:sldMk cId="328274305" sldId="292"/>
            <ac:picMk id="3" creationId="{C6A1BEBD-7DDF-46FA-A090-45848B117E8A}"/>
          </ac:picMkLst>
        </pc:picChg>
      </pc:sldChg>
      <pc:sldChg chg="modSp add del modAnim">
        <pc:chgData name="Gordana Ivančić" userId="ca07025b-d04b-4d7c-8bd6-4f6a73c0042f" providerId="ADAL" clId="{F55D9485-6C51-48C3-B0F2-8036261EA186}" dt="2021-09-02T14:03:15.857" v="1001" actId="47"/>
        <pc:sldMkLst>
          <pc:docMk/>
          <pc:sldMk cId="241390879" sldId="293"/>
        </pc:sldMkLst>
        <pc:spChg chg="mod">
          <ac:chgData name="Gordana Ivančić" userId="ca07025b-d04b-4d7c-8bd6-4f6a73c0042f" providerId="ADAL" clId="{F55D9485-6C51-48C3-B0F2-8036261EA186}" dt="2021-09-02T13:57:18.517" v="931" actId="20577"/>
          <ac:spMkLst>
            <pc:docMk/>
            <pc:sldMk cId="241390879" sldId="293"/>
            <ac:spMk id="3" creationId="{00000000-0000-0000-0000-000000000000}"/>
          </ac:spMkLst>
        </pc:spChg>
      </pc:sldChg>
      <pc:sldChg chg="modSp add del mod modAnim">
        <pc:chgData name="Gordana Ivančić" userId="ca07025b-d04b-4d7c-8bd6-4f6a73c0042f" providerId="ADAL" clId="{F55D9485-6C51-48C3-B0F2-8036261EA186}" dt="2021-09-02T14:03:15.857" v="1001" actId="47"/>
        <pc:sldMkLst>
          <pc:docMk/>
          <pc:sldMk cId="2339035890" sldId="294"/>
        </pc:sldMkLst>
        <pc:spChg chg="mod">
          <ac:chgData name="Gordana Ivančić" userId="ca07025b-d04b-4d7c-8bd6-4f6a73c0042f" providerId="ADAL" clId="{F55D9485-6C51-48C3-B0F2-8036261EA186}" dt="2021-09-02T14:01:09.088" v="982" actId="20577"/>
          <ac:spMkLst>
            <pc:docMk/>
            <pc:sldMk cId="2339035890" sldId="294"/>
            <ac:spMk id="2" creationId="{8B8C9A29-3AED-46F2-8A2F-3A17C2C16AD0}"/>
          </ac:spMkLst>
        </pc:spChg>
        <pc:spChg chg="mod">
          <ac:chgData name="Gordana Ivančić" userId="ca07025b-d04b-4d7c-8bd6-4f6a73c0042f" providerId="ADAL" clId="{F55D9485-6C51-48C3-B0F2-8036261EA186}" dt="2021-09-02T14:00:46.521" v="980" actId="27636"/>
          <ac:spMkLst>
            <pc:docMk/>
            <pc:sldMk cId="2339035890" sldId="294"/>
            <ac:spMk id="3" creationId="{83215FA5-C488-4900-A3E3-AA1094D3B3EF}"/>
          </ac:spMkLst>
        </pc:spChg>
      </pc:sldChg>
      <pc:sldChg chg="modSp add del mod">
        <pc:chgData name="Gordana Ivančić" userId="ca07025b-d04b-4d7c-8bd6-4f6a73c0042f" providerId="ADAL" clId="{F55D9485-6C51-48C3-B0F2-8036261EA186}" dt="2021-09-02T14:00:49.698" v="981" actId="47"/>
        <pc:sldMkLst>
          <pc:docMk/>
          <pc:sldMk cId="2192531042" sldId="295"/>
        </pc:sldMkLst>
        <pc:spChg chg="mod">
          <ac:chgData name="Gordana Ivančić" userId="ca07025b-d04b-4d7c-8bd6-4f6a73c0042f" providerId="ADAL" clId="{F55D9485-6C51-48C3-B0F2-8036261EA186}" dt="2021-09-02T13:59:48.442" v="951" actId="1076"/>
          <ac:spMkLst>
            <pc:docMk/>
            <pc:sldMk cId="2192531042" sldId="295"/>
            <ac:spMk id="3" creationId="{00000000-0000-0000-0000-000000000000}"/>
          </ac:spMkLst>
        </pc:spChg>
      </pc:sldChg>
      <pc:sldChg chg="modSp add del mod">
        <pc:chgData name="Gordana Ivančić" userId="ca07025b-d04b-4d7c-8bd6-4f6a73c0042f" providerId="ADAL" clId="{F55D9485-6C51-48C3-B0F2-8036261EA186}" dt="2021-09-02T14:03:15.857" v="1001" actId="47"/>
        <pc:sldMkLst>
          <pc:docMk/>
          <pc:sldMk cId="951162184" sldId="296"/>
        </pc:sldMkLst>
        <pc:spChg chg="mod">
          <ac:chgData name="Gordana Ivančić" userId="ca07025b-d04b-4d7c-8bd6-4f6a73c0042f" providerId="ADAL" clId="{F55D9485-6C51-48C3-B0F2-8036261EA186}" dt="2021-09-02T13:55:53.516" v="862" actId="27636"/>
          <ac:spMkLst>
            <pc:docMk/>
            <pc:sldMk cId="951162184" sldId="296"/>
            <ac:spMk id="3" creationId="{1AF49B33-8D16-4052-9474-2F4B428BE1D7}"/>
          </ac:spMkLst>
        </pc:spChg>
      </pc:sldChg>
      <pc:sldChg chg="addSp delSp modSp add del mod">
        <pc:chgData name="Gordana Ivančić" userId="ca07025b-d04b-4d7c-8bd6-4f6a73c0042f" providerId="ADAL" clId="{F55D9485-6C51-48C3-B0F2-8036261EA186}" dt="2021-09-02T14:03:22.738" v="1003" actId="47"/>
        <pc:sldMkLst>
          <pc:docMk/>
          <pc:sldMk cId="3750584452" sldId="297"/>
        </pc:sldMkLst>
        <pc:spChg chg="mod">
          <ac:chgData name="Gordana Ivančić" userId="ca07025b-d04b-4d7c-8bd6-4f6a73c0042f" providerId="ADAL" clId="{F55D9485-6C51-48C3-B0F2-8036261EA186}" dt="2021-09-02T14:01:42.337" v="996" actId="14100"/>
          <ac:spMkLst>
            <pc:docMk/>
            <pc:sldMk cId="3750584452" sldId="297"/>
            <ac:spMk id="2" creationId="{9537682C-70BF-49CD-8475-1B83F53F8515}"/>
          </ac:spMkLst>
        </pc:spChg>
        <pc:picChg chg="add del mod">
          <ac:chgData name="Gordana Ivančić" userId="ca07025b-d04b-4d7c-8bd6-4f6a73c0042f" providerId="ADAL" clId="{F55D9485-6C51-48C3-B0F2-8036261EA186}" dt="2021-09-02T14:03:20.141" v="1002" actId="21"/>
          <ac:picMkLst>
            <pc:docMk/>
            <pc:sldMk cId="3750584452" sldId="297"/>
            <ac:picMk id="4" creationId="{CBDAE1DA-FCCB-4663-843F-8290AC46475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9EAE-CE8A-47AB-B5F7-18663F0080B3}" type="datetimeFigureOut">
              <a:rPr lang="hr-HR" smtClean="0"/>
              <a:t>5.10.2021.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1984-E847-497D-BC01-5057D3BD9F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741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sz="12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Uvodni </a:t>
            </a:r>
            <a:r>
              <a:rPr lang="hr-HR" sz="1200" b="1" kern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Ispričajte nešto o sebi i dosadašnjem radnom iskustvu.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Jeste li već sudjelovali u projektima razmjene znanja i iskustva s drugim učiteljima?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smatrate da je suradnja među učiteljima važna?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71271-464F-4B7C-AC70-015B4623A142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48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F34-AB63-4956-87F0-DB7BBEBE3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F77DD-7EC7-4CE4-B57C-DBF24444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A8DBA-05B9-4265-9E83-FF0AB0E5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5.10.2021.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53F2-5357-476D-8751-E267041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BEE8-D2D5-42D2-8525-5F9E2515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23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9839-E6A6-460F-BF34-08BAB3A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2893B-DEF7-4CC3-876E-B9CD3772D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5F71E-CA47-4A9E-AB20-8BAC27B0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5.10.2021.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849-BC96-4BA3-96A5-C3DCF2DB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FAFE-7B58-4E2E-B7C1-C22CA937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9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53CE19-9595-4F13-86E8-EB1C55139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094D6E-ADE4-4278-A833-8E5AAF493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07726-B30C-4349-AEBB-259FB8D1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5.10.2021.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93513-0C6F-40A9-BD95-C9581571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464F-BC2E-4489-A310-48DA6B15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028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BF90-2EF2-4D29-A15C-D03523C8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02F0A-63E6-4F52-BA2A-BDC19EB5C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2B2A-72E2-421F-999B-C450D649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5.10.2021.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52FD-DBE2-4505-9FDE-674A1214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AF4DA-83F1-4659-AE81-DD9FA25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841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6D60-A039-4F8D-92CC-B104149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C57D7-E509-40AB-88B9-85F468879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8E310-6345-4C3A-B004-BEF3C923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5.10.2021.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5976-2CC2-4651-A440-7A86A618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A554-FBF9-435F-A5D5-2C8D2A79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0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5DE2-5F7F-4670-A4DC-89F81A05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EEF-40F0-44CE-AFE1-404C7E78E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98A5B-BFFA-44BB-A5A8-60FE20140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B1B72-59BA-44EA-9789-AAFF0B65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5.10.2021.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FA5E2-339D-4060-B4BF-F55501F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8E4FC-3D9D-4409-8EAD-DFFBDC9F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63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C60B-4F95-493A-AF36-4D3A5237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FE9E2-0152-434A-8501-1F695AD76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64A8-51B9-431F-B847-792C2C39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9346B-8553-46DB-9C0A-ADE051B5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573-8D40-44E1-961C-17E80BBBA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DC732-22BA-4F12-8A58-13913963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5.10.2021.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BA9085-FA39-4BA9-A128-22A781D8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7A6993-DF3A-45D6-91F5-1B2C921C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9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3DA7-E2BD-4688-B7CE-D0D2D619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2AE32-1F99-44F6-AEC6-94ABF39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5.10.2021.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4D612-9CC2-4146-BE72-EE74B530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745C9-4FC1-4623-8708-DD3073F5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59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80974-9C5D-40D2-9466-A354598D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5.10.2021.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FBFD5-C86A-4A97-806D-2F88A7AF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F4327-4EFD-444F-83DD-142A1DB0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90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B767-026A-4078-BABE-0122CFF4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1E44A-E9BF-4F8B-BEBC-18D5A099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EC0FA-81CA-46B7-B62D-B6062CC5A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BC60B-F520-4061-9151-963F6D785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5.10.2021.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8BBC1-5CBF-46A2-914B-96414DDD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0EEF6-C793-4682-9B3A-0E1F838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09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B28-BD2B-4A4E-BA89-463CC223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A911F-2738-487C-9201-B7DD72F49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F1092-8174-4A35-9F88-C81A7744C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8693-9F98-47E6-B49E-684A0784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5.10.2021.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53687-ABB5-4219-9059-6CFE669D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AFDCB-03F0-435F-A05F-2F0D7493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0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B97FA7-D637-4FD2-A45B-917F1D41E0E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888403" y="2888402"/>
            <a:ext cx="6857999" cy="108119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DA921-BF1D-4072-8B1A-723D7503F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4" y="365125"/>
            <a:ext cx="100437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9282D-3B01-428F-A5F7-CA634ABA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0052" y="1825625"/>
            <a:ext cx="100437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68E5-D570-42A0-86D8-ED3FEC649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99EC-AC00-42DA-8771-9826FBDDB4F9}" type="datetimeFigureOut">
              <a:rPr lang="hr-HR" smtClean="0"/>
              <a:t>5.10.2021.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02C2-B8D9-4D7B-9D73-564C6D5FC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690D6-42CF-474D-B0F9-F3B780EB5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6139C2-FBCA-45FB-962D-4C18254A58F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231373" y="5731916"/>
            <a:ext cx="877900" cy="445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A32BC-ACFA-4F2D-9A3C-3C3A252BD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274" y="6356350"/>
            <a:ext cx="1150999" cy="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2891D6-45D1-49F5-8FA2-A651FDF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2" y="526412"/>
            <a:ext cx="10421550" cy="62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29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A9FBFB-22D1-4B04-9D25-3430AD39BD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19" t="12195" r="2113"/>
          <a:stretch/>
        </p:blipFill>
        <p:spPr>
          <a:xfrm>
            <a:off x="20" y="10"/>
            <a:ext cx="12191981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8" y="-1534136"/>
            <a:ext cx="4592270" cy="12192001"/>
          </a:xfrm>
          <a:prstGeom prst="rect">
            <a:avLst/>
          </a:prstGeom>
          <a:gradFill>
            <a:gsLst>
              <a:gs pos="35000">
                <a:schemeClr val="bg1">
                  <a:alpha val="46000"/>
                </a:schemeClr>
              </a:gs>
              <a:gs pos="21000">
                <a:schemeClr val="bg1">
                  <a:alpha val="3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404553" y="3091928"/>
            <a:ext cx="9078562" cy="2387600"/>
          </a:xfrm>
        </p:spPr>
        <p:txBody>
          <a:bodyPr>
            <a:normAutofit/>
          </a:bodyPr>
          <a:lstStyle/>
          <a:p>
            <a:pPr algn="l"/>
            <a:r>
              <a:rPr lang="hr-HR" sz="6600"/>
              <a:t>Moje tijelo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9785897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404553" y="5624945"/>
            <a:ext cx="9078562" cy="592975"/>
          </a:xfrm>
        </p:spPr>
        <p:txBody>
          <a:bodyPr anchor="ctr">
            <a:normAutofit/>
          </a:bodyPr>
          <a:lstStyle/>
          <a:p>
            <a:pPr algn="l"/>
            <a:r>
              <a:rPr lang="hr-HR"/>
              <a:t>Vježba</a:t>
            </a:r>
          </a:p>
        </p:txBody>
      </p:sp>
    </p:spTree>
    <p:extLst>
      <p:ext uri="{BB962C8B-B14F-4D97-AF65-F5344CB8AC3E}">
        <p14:creationId xmlns:p14="http://schemas.microsoft.com/office/powerpoint/2010/main" val="32173203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981200" y="764705"/>
            <a:ext cx="8229600" cy="5361459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hr-HR" dirty="0"/>
              <a:t>Nabroji glavne dijelove tijela.</a:t>
            </a:r>
          </a:p>
          <a:p>
            <a:pPr marL="514350" indent="-514350">
              <a:buAutoNum type="arabicPeriod"/>
            </a:pPr>
            <a:r>
              <a:rPr lang="hr-HR" dirty="0"/>
              <a:t>Što povezuje glavu i trup?</a:t>
            </a:r>
          </a:p>
          <a:p>
            <a:pPr marL="514350" indent="-514350">
              <a:buAutoNum type="arabicPeriod"/>
            </a:pPr>
            <a:r>
              <a:rPr lang="hr-HR" dirty="0"/>
              <a:t>Ljudsko je tijelo složen __________.</a:t>
            </a:r>
          </a:p>
          <a:p>
            <a:pPr marL="514350" indent="-514350">
              <a:buAutoNum type="arabicPeriod"/>
            </a:pPr>
            <a:r>
              <a:rPr lang="hr-HR" dirty="0"/>
              <a:t>Organizam se sastoji od ____________.</a:t>
            </a:r>
          </a:p>
          <a:p>
            <a:pPr marL="514350" indent="-514350">
              <a:buAutoNum type="arabicPeriod"/>
            </a:pPr>
            <a:r>
              <a:rPr lang="hr-HR" dirty="0"/>
              <a:t>U glavi je _________.</a:t>
            </a:r>
          </a:p>
          <a:p>
            <a:pPr marL="514350" indent="-514350">
              <a:buAutoNum type="arabicPeriod"/>
            </a:pPr>
            <a:r>
              <a:rPr lang="hr-HR" dirty="0"/>
              <a:t>U trupu se nalaze _______, ________, ________, _________, ________.</a:t>
            </a:r>
          </a:p>
          <a:p>
            <a:pPr marL="514350" indent="-514350">
              <a:buAutoNum type="arabicPeriod"/>
            </a:pPr>
            <a:r>
              <a:rPr lang="hr-HR" dirty="0"/>
              <a:t>Navedi 4 načina čuvanja zdravlja.</a:t>
            </a:r>
          </a:p>
        </p:txBody>
      </p:sp>
    </p:spTree>
    <p:extLst>
      <p:ext uri="{BB962C8B-B14F-4D97-AF65-F5344CB8AC3E}">
        <p14:creationId xmlns:p14="http://schemas.microsoft.com/office/powerpoint/2010/main" val="376166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29530" y="992485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hr-HR" dirty="0"/>
              <a:t>8. Kakav zrak šteti zdravlju?</a:t>
            </a:r>
          </a:p>
          <a:p>
            <a:pPr marL="0" indent="0">
              <a:buNone/>
            </a:pPr>
            <a:r>
              <a:rPr lang="hr-HR" dirty="0"/>
              <a:t>9. Koji je najveći organ u ljudskom tijelu? Čemu služi?</a:t>
            </a:r>
          </a:p>
          <a:p>
            <a:pPr marL="0" indent="0">
              <a:buNone/>
            </a:pPr>
            <a:r>
              <a:rPr lang="hr-HR" dirty="0"/>
              <a:t>10. Čemu služe pluća?</a:t>
            </a:r>
          </a:p>
          <a:p>
            <a:pPr marL="0" indent="0">
              <a:buNone/>
            </a:pPr>
            <a:r>
              <a:rPr lang="hr-HR" dirty="0"/>
              <a:t>11. Koji organ upravlja pokretima?</a:t>
            </a:r>
          </a:p>
          <a:p>
            <a:pPr marL="0" indent="0">
              <a:buNone/>
            </a:pPr>
            <a:r>
              <a:rPr lang="hr-HR" dirty="0"/>
              <a:t>12. Čemu služe bubrezi?</a:t>
            </a:r>
          </a:p>
          <a:p>
            <a:pPr marL="0" indent="0">
              <a:buNone/>
            </a:pPr>
            <a:r>
              <a:rPr lang="hr-HR" dirty="0"/>
              <a:t>13. Kako se prenose zarazne bolesti?</a:t>
            </a:r>
          </a:p>
          <a:p>
            <a:pPr marL="0" indent="0">
              <a:buNone/>
            </a:pPr>
            <a:r>
              <a:rPr lang="hr-HR" dirty="0"/>
              <a:t>14. Navedi tri zarazne bolesti.</a:t>
            </a:r>
          </a:p>
          <a:p>
            <a:pPr marL="0" indent="0">
              <a:buNone/>
            </a:pPr>
            <a:r>
              <a:rPr lang="hr-HR" dirty="0"/>
              <a:t>15. Kako se naziva sprava za mjerenje temperature tijela?</a:t>
            </a:r>
          </a:p>
        </p:txBody>
      </p:sp>
    </p:spTree>
    <p:extLst>
      <p:ext uri="{BB962C8B-B14F-4D97-AF65-F5344CB8AC3E}">
        <p14:creationId xmlns:p14="http://schemas.microsoft.com/office/powerpoint/2010/main" val="72467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DOMAĆA ZADAĆA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r-HR" sz="3600" b="1" dirty="0"/>
              <a:t>Temeljito naučiti tri lekcije koje smo učili.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35AD5F-0DEB-4DC9-80B2-8BEFFAD73B56}"/>
              </a:ext>
            </a:extLst>
          </p:cNvPr>
          <p:cNvSpPr txBox="1"/>
          <p:nvPr/>
        </p:nvSpPr>
        <p:spPr>
          <a:xfrm>
            <a:off x="1235278" y="6213809"/>
            <a:ext cx="72292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dirty="0"/>
              <a:t>Osmislile: Josipa Masnić i Kristina Knežević, OŠ Bartula Kašića, Zadar</a:t>
            </a: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584841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</TotalTime>
  <Words>166</Words>
  <Application>Microsoft Office PowerPoint</Application>
  <PresentationFormat>Widescreen</PresentationFormat>
  <Paragraphs>25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PowerPoint Presentation</vt:lpstr>
      <vt:lpstr>Moje tijelo</vt:lpstr>
      <vt:lpstr>PowerPoint Presentation</vt:lpstr>
      <vt:lpstr>PowerPoint Presentation</vt:lpstr>
      <vt:lpstr>DOMAĆA ZADAĆA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Rutva Primorac</dc:creator>
  <cp:lastModifiedBy>Gordana Ivančić</cp:lastModifiedBy>
  <cp:revision>43</cp:revision>
  <dcterms:created xsi:type="dcterms:W3CDTF">2021-01-07T17:35:15Z</dcterms:created>
  <dcterms:modified xsi:type="dcterms:W3CDTF">2021-10-05T13:25:20Z</dcterms:modified>
</cp:coreProperties>
</file>